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37.xml"/>
  <Override ContentType="application/vnd.openxmlformats-officedocument.presentationml.slideLayout+xml" PartName="/ppt/slideLayouts/slideLayout11.xml"/>
  <Override ContentType="application/vnd.openxmlformats-officedocument.presentationml.slideLayout+xml" PartName="/ppt/slideLayouts/slideLayout29.xml"/>
  <Override ContentType="application/vnd.openxmlformats-officedocument.presentationml.slideLayout+xml" PartName="/ppt/slideLayouts/slideLayout46.xml"/>
  <Override ContentType="application/vnd.openxmlformats-officedocument.presentationml.slideLayout+xml" PartName="/ppt/slideLayouts/slideLayout7.xml"/>
  <Override ContentType="application/vnd.openxmlformats-officedocument.presentationml.slideLayout+xml" PartName="/ppt/slideLayouts/slideLayout40.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33.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38.xml"/>
  <Override ContentType="application/vnd.openxmlformats-officedocument.presentationml.slideLayout+xml" PartName="/ppt/slideLayouts/slideLayout42.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34.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30.xml"/>
  <Override ContentType="application/vnd.openxmlformats-officedocument.presentationml.slideLayout+xml" PartName="/ppt/slideLayouts/slideLayout47.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43.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39.xml"/>
  <Override ContentType="application/vnd.openxmlformats-officedocument.presentationml.slideLayout+xml" PartName="/ppt/slideLayouts/slideLayout35.xml"/>
  <Override ContentType="application/vnd.openxmlformats-officedocument.presentationml.slideLayout+xml" PartName="/ppt/slideLayouts/slideLayout9.xml"/>
  <Override ContentType="application/vnd.openxmlformats-officedocument.presentationml.slideLayout+xml" PartName="/ppt/slideLayouts/slideLayout31.xml"/>
  <Override ContentType="application/vnd.openxmlformats-officedocument.presentationml.slideLayout+xml" PartName="/ppt/slideLayouts/slideLayout19.xml"/>
  <Override ContentType="application/vnd.openxmlformats-officedocument.presentationml.slideLayout+xml" PartName="/ppt/slideLayouts/slideLayout36.xml"/>
  <Override ContentType="application/vnd.openxmlformats-officedocument.presentationml.slideLayout+xml" PartName="/ppt/slideLayouts/slideLayout44.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8.xml"/>
  <Override ContentType="application/vnd.openxmlformats-officedocument.presentationml.slideLayout+xml" PartName="/ppt/slideLayouts/slideLayout27.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41.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45.xml"/>
  <Override ContentType="application/vnd.openxmlformats-officedocument.presentationml.slideLayout+xml" PartName="/ppt/slideLayouts/slideLayout32.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95" r:id="rId3"/>
  </p:sldMasterIdLst>
  <p:notesMasterIdLst>
    <p:notesMasterId r:id="rId4"/>
  </p:notesMasterIdLst>
  <p:sldIdLst>
    <p:sldId id="256" r:id="rId5"/>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6" name="Shape 486"/>
        <p:cNvGrpSpPr/>
        <p:nvPr/>
      </p:nvGrpSpPr>
      <p:grpSpPr>
        <a:xfrm>
          <a:off x="0" y="0"/>
          <a:ext cx="0" cy="0"/>
          <a:chOff x="0" y="0"/>
          <a:chExt cx="0" cy="0"/>
        </a:xfrm>
      </p:grpSpPr>
      <p:sp>
        <p:nvSpPr>
          <p:cNvPr id="487" name="Google Shape;487;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488" name="Google Shape;488;p1:notes"/>
          <p:cNvSpPr txBox="1"/>
          <p:nvPr>
            <p:ph idx="1" type="body"/>
          </p:nvPr>
        </p:nvSpPr>
        <p:spPr>
          <a:xfrm>
            <a:off x="685800" y="4343400"/>
            <a:ext cx="5486400" cy="41148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se Study">
  <p:cSld name="SECTION_HEADER_4_2">
    <p:spTree>
      <p:nvGrpSpPr>
        <p:cNvPr id="12" name="Shape 12"/>
        <p:cNvGrpSpPr/>
        <p:nvPr/>
      </p:nvGrpSpPr>
      <p:grpSpPr>
        <a:xfrm>
          <a:off x="0" y="0"/>
          <a:ext cx="0" cy="0"/>
          <a:chOff x="0" y="0"/>
          <a:chExt cx="0" cy="0"/>
        </a:xfrm>
      </p:grpSpPr>
      <p:sp>
        <p:nvSpPr>
          <p:cNvPr id="13" name="Google Shape;13;p2"/>
          <p:cNvSpPr/>
          <p:nvPr/>
        </p:nvSpPr>
        <p:spPr>
          <a:xfrm>
            <a:off x="9179700" y="1484333"/>
            <a:ext cx="3012000" cy="5373600"/>
          </a:xfrm>
          <a:prstGeom prst="rect">
            <a:avLst/>
          </a:prstGeom>
          <a:solidFill>
            <a:srgbClr val="F4F4F6"/>
          </a:solidFill>
          <a:ln>
            <a:noFill/>
          </a:ln>
        </p:spPr>
        <p:txBody>
          <a:bodyPr anchorCtr="0" anchor="ctr" bIns="121900" lIns="121900" spcFirstLastPara="1" rIns="121900" wrap="square" tIns="121900">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4" name="Google Shape;14;p2"/>
          <p:cNvSpPr txBox="1"/>
          <p:nvPr>
            <p:ph idx="12" type="sldNum"/>
          </p:nvPr>
        </p:nvSpPr>
        <p:spPr>
          <a:xfrm>
            <a:off x="11406867" y="6400800"/>
            <a:ext cx="327900" cy="183300"/>
          </a:xfrm>
          <a:prstGeom prst="rect">
            <a:avLst/>
          </a:prstGeom>
          <a:noFill/>
          <a:ln>
            <a:noFill/>
          </a:ln>
        </p:spPr>
        <p:txBody>
          <a:bodyPr anchorCtr="0" anchor="ctr" bIns="121900" lIns="121900" spcFirstLastPara="1" rIns="121900" wrap="square" tIns="121900">
            <a:noAutofit/>
          </a:bodyPr>
          <a:lstStyle>
            <a:lvl1pPr indent="0" lvl="0" marL="0" marR="0" rtl="0" algn="l">
              <a:lnSpc>
                <a:spcPct val="100000"/>
              </a:lnSpc>
              <a:spcBef>
                <a:spcPts val="0"/>
              </a:spcBef>
              <a:spcAft>
                <a:spcPts val="0"/>
              </a:spcAft>
              <a:buClr>
                <a:srgbClr val="000000"/>
              </a:buClr>
              <a:buSzPts val="800"/>
              <a:buFont typeface="Arial"/>
              <a:buNone/>
              <a:defRPr b="0" i="0" sz="800" u="none" cap="none" strike="noStrike">
                <a:solidFill>
                  <a:srgbClr val="000000"/>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800"/>
              <a:buFont typeface="Arial"/>
              <a:buNone/>
              <a:defRPr b="0" i="0" sz="800" u="none" cap="none" strike="noStrike">
                <a:solidFill>
                  <a:srgbClr val="000000"/>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800"/>
              <a:buFont typeface="Arial"/>
              <a:buNone/>
              <a:defRPr b="0" i="0" sz="800" u="none" cap="none" strike="noStrike">
                <a:solidFill>
                  <a:srgbClr val="000000"/>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800"/>
              <a:buFont typeface="Arial"/>
              <a:buNone/>
              <a:defRPr b="0" i="0" sz="800" u="none" cap="none" strike="noStrike">
                <a:solidFill>
                  <a:srgbClr val="000000"/>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800"/>
              <a:buFont typeface="Arial"/>
              <a:buNone/>
              <a:defRPr b="0" i="0" sz="800" u="none" cap="none" strike="noStrike">
                <a:solidFill>
                  <a:srgbClr val="000000"/>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800"/>
              <a:buFont typeface="Arial"/>
              <a:buNone/>
              <a:defRPr b="0" i="0" sz="800" u="none" cap="none" strike="noStrike">
                <a:solidFill>
                  <a:srgbClr val="000000"/>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800"/>
              <a:buFont typeface="Arial"/>
              <a:buNone/>
              <a:defRPr b="0" i="0" sz="800" u="none" cap="none" strike="noStrike">
                <a:solidFill>
                  <a:srgbClr val="000000"/>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800"/>
              <a:buFont typeface="Arial"/>
              <a:buNone/>
              <a:defRPr b="0" i="0" sz="800" u="none" cap="none" strike="noStrike">
                <a:solidFill>
                  <a:srgbClr val="000000"/>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800"/>
              <a:buFont typeface="Arial"/>
              <a:buNone/>
              <a:defRPr b="0" i="0" sz="800" u="none" cap="none" strike="noStrike">
                <a:solidFill>
                  <a:srgbClr val="000000"/>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15" name="Google Shape;15;p2"/>
          <p:cNvSpPr txBox="1"/>
          <p:nvPr>
            <p:ph idx="1" type="subTitle"/>
          </p:nvPr>
        </p:nvSpPr>
        <p:spPr>
          <a:xfrm>
            <a:off x="462500" y="2637005"/>
            <a:ext cx="2542800" cy="597600"/>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chemeClr val="dk1"/>
              </a:buClr>
              <a:buSzPts val="2000"/>
              <a:buNone/>
              <a:defRPr b="1">
                <a:solidFill>
                  <a:schemeClr val="dk1"/>
                </a:solidFill>
              </a:defRPr>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1000"/>
              </a:spcBef>
              <a:spcAft>
                <a:spcPts val="0"/>
              </a:spcAft>
              <a:buSzPts val="1600"/>
              <a:buNone/>
              <a:defRPr sz="1600"/>
            </a:lvl6pPr>
            <a:lvl7pPr lvl="6" algn="l">
              <a:lnSpc>
                <a:spcPct val="100000"/>
              </a:lnSpc>
              <a:spcBef>
                <a:spcPts val="45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p:txBody>
      </p:sp>
      <p:sp>
        <p:nvSpPr>
          <p:cNvPr id="16" name="Google Shape;16;p2"/>
          <p:cNvSpPr txBox="1"/>
          <p:nvPr>
            <p:ph idx="2" type="subTitle"/>
          </p:nvPr>
        </p:nvSpPr>
        <p:spPr>
          <a:xfrm>
            <a:off x="464600" y="3657534"/>
            <a:ext cx="2542800" cy="2351700"/>
          </a:xfrm>
          <a:prstGeom prst="rect">
            <a:avLst/>
          </a:prstGeom>
          <a:noFill/>
          <a:ln>
            <a:noFill/>
          </a:ln>
        </p:spPr>
        <p:txBody>
          <a:bodyPr anchorCtr="0" anchor="t" bIns="0" lIns="0" spcFirstLastPara="1" rIns="0" wrap="square" tIns="0">
            <a:noAutofit/>
          </a:bodyPr>
          <a:lstStyle>
            <a:lvl1pPr lvl="0" algn="l">
              <a:lnSpc>
                <a:spcPct val="120000"/>
              </a:lnSpc>
              <a:spcBef>
                <a:spcPts val="0"/>
              </a:spcBef>
              <a:spcAft>
                <a:spcPts val="0"/>
              </a:spcAft>
              <a:buSzPts val="1300"/>
              <a:buNone/>
              <a:defRPr sz="1300"/>
            </a:lvl1pPr>
            <a:lvl2pPr lvl="1" algn="l">
              <a:lnSpc>
                <a:spcPct val="120000"/>
              </a:lnSpc>
              <a:spcBef>
                <a:spcPts val="0"/>
              </a:spcBef>
              <a:spcAft>
                <a:spcPts val="0"/>
              </a:spcAft>
              <a:buSzPts val="2000"/>
              <a:buNone/>
              <a:defRPr/>
            </a:lvl2pPr>
            <a:lvl3pPr lvl="2" algn="l">
              <a:lnSpc>
                <a:spcPct val="120000"/>
              </a:lnSpc>
              <a:spcBef>
                <a:spcPts val="0"/>
              </a:spcBef>
              <a:spcAft>
                <a:spcPts val="0"/>
              </a:spcAft>
              <a:buSzPts val="1600"/>
              <a:buNone/>
              <a:defRPr/>
            </a:lvl3pPr>
            <a:lvl4pPr lvl="3" algn="l">
              <a:lnSpc>
                <a:spcPct val="120000"/>
              </a:lnSpc>
              <a:spcBef>
                <a:spcPts val="0"/>
              </a:spcBef>
              <a:spcAft>
                <a:spcPts val="0"/>
              </a:spcAft>
              <a:buSzPts val="1400"/>
              <a:buNone/>
              <a:defRPr/>
            </a:lvl4pPr>
            <a:lvl5pPr lvl="4" algn="l">
              <a:lnSpc>
                <a:spcPct val="120000"/>
              </a:lnSpc>
              <a:spcBef>
                <a:spcPts val="0"/>
              </a:spcBef>
              <a:spcAft>
                <a:spcPts val="0"/>
              </a:spcAft>
              <a:buSzPts val="1400"/>
              <a:buNone/>
              <a:defRPr/>
            </a:lvl5pPr>
            <a:lvl6pPr lvl="5" algn="l">
              <a:lnSpc>
                <a:spcPct val="120000"/>
              </a:lnSpc>
              <a:spcBef>
                <a:spcPts val="1000"/>
              </a:spcBef>
              <a:spcAft>
                <a:spcPts val="0"/>
              </a:spcAft>
              <a:buSzPts val="2400"/>
              <a:buNone/>
              <a:defRPr/>
            </a:lvl6pPr>
            <a:lvl7pPr lvl="6" algn="l">
              <a:lnSpc>
                <a:spcPct val="120000"/>
              </a:lnSpc>
              <a:spcBef>
                <a:spcPts val="450"/>
              </a:spcBef>
              <a:spcAft>
                <a:spcPts val="0"/>
              </a:spcAft>
              <a:buSzPts val="2000"/>
              <a:buNone/>
              <a:defRPr/>
            </a:lvl7pPr>
            <a:lvl8pPr lvl="7" algn="l">
              <a:lnSpc>
                <a:spcPct val="120000"/>
              </a:lnSpc>
              <a:spcBef>
                <a:spcPts val="0"/>
              </a:spcBef>
              <a:spcAft>
                <a:spcPts val="0"/>
              </a:spcAft>
              <a:buSzPts val="2000"/>
              <a:buNone/>
              <a:defRPr/>
            </a:lvl8pPr>
            <a:lvl9pPr lvl="8" algn="l">
              <a:lnSpc>
                <a:spcPct val="120000"/>
              </a:lnSpc>
              <a:spcBef>
                <a:spcPts val="0"/>
              </a:spcBef>
              <a:spcAft>
                <a:spcPts val="0"/>
              </a:spcAft>
              <a:buSzPts val="1400"/>
              <a:buNone/>
              <a:defRPr/>
            </a:lvl9pPr>
          </a:lstStyle>
          <a:p/>
        </p:txBody>
      </p:sp>
      <p:sp>
        <p:nvSpPr>
          <p:cNvPr id="17" name="Google Shape;17;p2"/>
          <p:cNvSpPr txBox="1"/>
          <p:nvPr>
            <p:ph idx="3" type="subTitle"/>
          </p:nvPr>
        </p:nvSpPr>
        <p:spPr>
          <a:xfrm>
            <a:off x="3370600" y="2637005"/>
            <a:ext cx="2542800" cy="597600"/>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chemeClr val="dk1"/>
              </a:buClr>
              <a:buSzPts val="2000"/>
              <a:buNone/>
              <a:defRPr b="1">
                <a:solidFill>
                  <a:schemeClr val="dk1"/>
                </a:solidFill>
              </a:defRPr>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1000"/>
              </a:spcBef>
              <a:spcAft>
                <a:spcPts val="0"/>
              </a:spcAft>
              <a:buSzPts val="1600"/>
              <a:buNone/>
              <a:defRPr sz="1600"/>
            </a:lvl6pPr>
            <a:lvl7pPr lvl="6" algn="l">
              <a:lnSpc>
                <a:spcPct val="100000"/>
              </a:lnSpc>
              <a:spcBef>
                <a:spcPts val="45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p:txBody>
      </p:sp>
      <p:sp>
        <p:nvSpPr>
          <p:cNvPr id="18" name="Google Shape;18;p2"/>
          <p:cNvSpPr txBox="1"/>
          <p:nvPr>
            <p:ph idx="4" type="subTitle"/>
          </p:nvPr>
        </p:nvSpPr>
        <p:spPr>
          <a:xfrm>
            <a:off x="3383042" y="3657534"/>
            <a:ext cx="2542800" cy="2351700"/>
          </a:xfrm>
          <a:prstGeom prst="rect">
            <a:avLst/>
          </a:prstGeom>
          <a:noFill/>
          <a:ln>
            <a:noFill/>
          </a:ln>
        </p:spPr>
        <p:txBody>
          <a:bodyPr anchorCtr="0" anchor="t" bIns="0" lIns="0" spcFirstLastPara="1" rIns="0" wrap="square" tIns="0">
            <a:noAutofit/>
          </a:bodyPr>
          <a:lstStyle>
            <a:lvl1pPr lvl="0" algn="l">
              <a:lnSpc>
                <a:spcPct val="120000"/>
              </a:lnSpc>
              <a:spcBef>
                <a:spcPts val="0"/>
              </a:spcBef>
              <a:spcAft>
                <a:spcPts val="0"/>
              </a:spcAft>
              <a:buSzPts val="1300"/>
              <a:buNone/>
              <a:defRPr sz="1300"/>
            </a:lvl1pPr>
            <a:lvl2pPr lvl="1" algn="l">
              <a:lnSpc>
                <a:spcPct val="120000"/>
              </a:lnSpc>
              <a:spcBef>
                <a:spcPts val="0"/>
              </a:spcBef>
              <a:spcAft>
                <a:spcPts val="0"/>
              </a:spcAft>
              <a:buSzPts val="2000"/>
              <a:buNone/>
              <a:defRPr/>
            </a:lvl2pPr>
            <a:lvl3pPr lvl="2" algn="l">
              <a:lnSpc>
                <a:spcPct val="120000"/>
              </a:lnSpc>
              <a:spcBef>
                <a:spcPts val="0"/>
              </a:spcBef>
              <a:spcAft>
                <a:spcPts val="0"/>
              </a:spcAft>
              <a:buSzPts val="1600"/>
              <a:buNone/>
              <a:defRPr/>
            </a:lvl3pPr>
            <a:lvl4pPr lvl="3" algn="l">
              <a:lnSpc>
                <a:spcPct val="120000"/>
              </a:lnSpc>
              <a:spcBef>
                <a:spcPts val="0"/>
              </a:spcBef>
              <a:spcAft>
                <a:spcPts val="0"/>
              </a:spcAft>
              <a:buSzPts val="1400"/>
              <a:buNone/>
              <a:defRPr/>
            </a:lvl4pPr>
            <a:lvl5pPr lvl="4" algn="l">
              <a:lnSpc>
                <a:spcPct val="120000"/>
              </a:lnSpc>
              <a:spcBef>
                <a:spcPts val="0"/>
              </a:spcBef>
              <a:spcAft>
                <a:spcPts val="0"/>
              </a:spcAft>
              <a:buSzPts val="1400"/>
              <a:buNone/>
              <a:defRPr/>
            </a:lvl5pPr>
            <a:lvl6pPr lvl="5" algn="l">
              <a:lnSpc>
                <a:spcPct val="120000"/>
              </a:lnSpc>
              <a:spcBef>
                <a:spcPts val="1000"/>
              </a:spcBef>
              <a:spcAft>
                <a:spcPts val="0"/>
              </a:spcAft>
              <a:buSzPts val="2400"/>
              <a:buNone/>
              <a:defRPr/>
            </a:lvl6pPr>
            <a:lvl7pPr lvl="6" algn="l">
              <a:lnSpc>
                <a:spcPct val="120000"/>
              </a:lnSpc>
              <a:spcBef>
                <a:spcPts val="450"/>
              </a:spcBef>
              <a:spcAft>
                <a:spcPts val="0"/>
              </a:spcAft>
              <a:buSzPts val="2000"/>
              <a:buNone/>
              <a:defRPr/>
            </a:lvl7pPr>
            <a:lvl8pPr lvl="7" algn="l">
              <a:lnSpc>
                <a:spcPct val="120000"/>
              </a:lnSpc>
              <a:spcBef>
                <a:spcPts val="0"/>
              </a:spcBef>
              <a:spcAft>
                <a:spcPts val="0"/>
              </a:spcAft>
              <a:buSzPts val="2000"/>
              <a:buNone/>
              <a:defRPr/>
            </a:lvl8pPr>
            <a:lvl9pPr lvl="8" algn="l">
              <a:lnSpc>
                <a:spcPct val="120000"/>
              </a:lnSpc>
              <a:spcBef>
                <a:spcPts val="0"/>
              </a:spcBef>
              <a:spcAft>
                <a:spcPts val="0"/>
              </a:spcAft>
              <a:buSzPts val="1400"/>
              <a:buNone/>
              <a:defRPr/>
            </a:lvl9pPr>
          </a:lstStyle>
          <a:p/>
        </p:txBody>
      </p:sp>
      <p:sp>
        <p:nvSpPr>
          <p:cNvPr id="19" name="Google Shape;19;p2"/>
          <p:cNvSpPr txBox="1"/>
          <p:nvPr>
            <p:ph idx="5" type="subTitle"/>
          </p:nvPr>
        </p:nvSpPr>
        <p:spPr>
          <a:xfrm>
            <a:off x="6276133" y="2637005"/>
            <a:ext cx="2532900" cy="597600"/>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chemeClr val="dk1"/>
              </a:buClr>
              <a:buSzPts val="2000"/>
              <a:buNone/>
              <a:defRPr b="1">
                <a:solidFill>
                  <a:schemeClr val="dk1"/>
                </a:solidFill>
              </a:defRPr>
            </a:lvl1pPr>
            <a:lvl2pPr lvl="1" algn="l">
              <a:lnSpc>
                <a:spcPct val="100000"/>
              </a:lnSpc>
              <a:spcBef>
                <a:spcPts val="0"/>
              </a:spcBef>
              <a:spcAft>
                <a:spcPts val="0"/>
              </a:spcAft>
              <a:buSzPts val="1600"/>
              <a:buNone/>
              <a:defRPr sz="1600"/>
            </a:lvl2pPr>
            <a:lvl3pPr lvl="2" algn="l">
              <a:lnSpc>
                <a:spcPct val="100000"/>
              </a:lnSpc>
              <a:spcBef>
                <a:spcPts val="0"/>
              </a:spcBef>
              <a:spcAft>
                <a:spcPts val="0"/>
              </a:spcAft>
              <a:buSzPts val="1600"/>
              <a:buNone/>
              <a:defRPr sz="1600"/>
            </a:lvl3pPr>
            <a:lvl4pPr lvl="3" algn="l">
              <a:lnSpc>
                <a:spcPct val="100000"/>
              </a:lnSpc>
              <a:spcBef>
                <a:spcPts val="0"/>
              </a:spcBef>
              <a:spcAft>
                <a:spcPts val="0"/>
              </a:spcAft>
              <a:buSzPts val="1600"/>
              <a:buNone/>
              <a:defRPr sz="1600"/>
            </a:lvl4pPr>
            <a:lvl5pPr lvl="4" algn="l">
              <a:lnSpc>
                <a:spcPct val="100000"/>
              </a:lnSpc>
              <a:spcBef>
                <a:spcPts val="0"/>
              </a:spcBef>
              <a:spcAft>
                <a:spcPts val="0"/>
              </a:spcAft>
              <a:buSzPts val="1600"/>
              <a:buNone/>
              <a:defRPr sz="1600"/>
            </a:lvl5pPr>
            <a:lvl6pPr lvl="5" algn="l">
              <a:lnSpc>
                <a:spcPct val="100000"/>
              </a:lnSpc>
              <a:spcBef>
                <a:spcPts val="1000"/>
              </a:spcBef>
              <a:spcAft>
                <a:spcPts val="0"/>
              </a:spcAft>
              <a:buSzPts val="1600"/>
              <a:buNone/>
              <a:defRPr sz="1600"/>
            </a:lvl6pPr>
            <a:lvl7pPr lvl="6" algn="l">
              <a:lnSpc>
                <a:spcPct val="100000"/>
              </a:lnSpc>
              <a:spcBef>
                <a:spcPts val="450"/>
              </a:spcBef>
              <a:spcAft>
                <a:spcPts val="0"/>
              </a:spcAft>
              <a:buSzPts val="1600"/>
              <a:buNone/>
              <a:defRPr sz="1600"/>
            </a:lvl7pPr>
            <a:lvl8pPr lvl="7" algn="l">
              <a:lnSpc>
                <a:spcPct val="100000"/>
              </a:lnSpc>
              <a:spcBef>
                <a:spcPts val="0"/>
              </a:spcBef>
              <a:spcAft>
                <a:spcPts val="0"/>
              </a:spcAft>
              <a:buSzPts val="1600"/>
              <a:buNone/>
              <a:defRPr sz="1600"/>
            </a:lvl8pPr>
            <a:lvl9pPr lvl="8" algn="l">
              <a:lnSpc>
                <a:spcPct val="100000"/>
              </a:lnSpc>
              <a:spcBef>
                <a:spcPts val="0"/>
              </a:spcBef>
              <a:spcAft>
                <a:spcPts val="0"/>
              </a:spcAft>
              <a:buSzPts val="1600"/>
              <a:buNone/>
              <a:defRPr sz="1600"/>
            </a:lvl9pPr>
          </a:lstStyle>
          <a:p/>
        </p:txBody>
      </p:sp>
      <p:sp>
        <p:nvSpPr>
          <p:cNvPr id="20" name="Google Shape;20;p2"/>
          <p:cNvSpPr txBox="1"/>
          <p:nvPr>
            <p:ph idx="6" type="subTitle"/>
          </p:nvPr>
        </p:nvSpPr>
        <p:spPr>
          <a:xfrm>
            <a:off x="6288531" y="3657534"/>
            <a:ext cx="2532900" cy="2351700"/>
          </a:xfrm>
          <a:prstGeom prst="rect">
            <a:avLst/>
          </a:prstGeom>
          <a:noFill/>
          <a:ln>
            <a:noFill/>
          </a:ln>
        </p:spPr>
        <p:txBody>
          <a:bodyPr anchorCtr="0" anchor="t" bIns="0" lIns="0" spcFirstLastPara="1" rIns="0" wrap="square" tIns="0">
            <a:noAutofit/>
          </a:bodyPr>
          <a:lstStyle>
            <a:lvl1pPr lvl="0" algn="l">
              <a:lnSpc>
                <a:spcPct val="120000"/>
              </a:lnSpc>
              <a:spcBef>
                <a:spcPts val="0"/>
              </a:spcBef>
              <a:spcAft>
                <a:spcPts val="0"/>
              </a:spcAft>
              <a:buSzPts val="1300"/>
              <a:buNone/>
              <a:defRPr sz="1300"/>
            </a:lvl1pPr>
            <a:lvl2pPr lvl="1" algn="l">
              <a:lnSpc>
                <a:spcPct val="120000"/>
              </a:lnSpc>
              <a:spcBef>
                <a:spcPts val="0"/>
              </a:spcBef>
              <a:spcAft>
                <a:spcPts val="0"/>
              </a:spcAft>
              <a:buSzPts val="2000"/>
              <a:buNone/>
              <a:defRPr/>
            </a:lvl2pPr>
            <a:lvl3pPr lvl="2" algn="l">
              <a:lnSpc>
                <a:spcPct val="120000"/>
              </a:lnSpc>
              <a:spcBef>
                <a:spcPts val="0"/>
              </a:spcBef>
              <a:spcAft>
                <a:spcPts val="0"/>
              </a:spcAft>
              <a:buSzPts val="1600"/>
              <a:buNone/>
              <a:defRPr/>
            </a:lvl3pPr>
            <a:lvl4pPr lvl="3" algn="l">
              <a:lnSpc>
                <a:spcPct val="120000"/>
              </a:lnSpc>
              <a:spcBef>
                <a:spcPts val="0"/>
              </a:spcBef>
              <a:spcAft>
                <a:spcPts val="0"/>
              </a:spcAft>
              <a:buSzPts val="1400"/>
              <a:buNone/>
              <a:defRPr/>
            </a:lvl4pPr>
            <a:lvl5pPr lvl="4" algn="l">
              <a:lnSpc>
                <a:spcPct val="120000"/>
              </a:lnSpc>
              <a:spcBef>
                <a:spcPts val="0"/>
              </a:spcBef>
              <a:spcAft>
                <a:spcPts val="0"/>
              </a:spcAft>
              <a:buSzPts val="1400"/>
              <a:buNone/>
              <a:defRPr/>
            </a:lvl5pPr>
            <a:lvl6pPr lvl="5" algn="l">
              <a:lnSpc>
                <a:spcPct val="120000"/>
              </a:lnSpc>
              <a:spcBef>
                <a:spcPts val="1000"/>
              </a:spcBef>
              <a:spcAft>
                <a:spcPts val="0"/>
              </a:spcAft>
              <a:buSzPts val="2400"/>
              <a:buNone/>
              <a:defRPr/>
            </a:lvl6pPr>
            <a:lvl7pPr lvl="6" algn="l">
              <a:lnSpc>
                <a:spcPct val="120000"/>
              </a:lnSpc>
              <a:spcBef>
                <a:spcPts val="450"/>
              </a:spcBef>
              <a:spcAft>
                <a:spcPts val="0"/>
              </a:spcAft>
              <a:buSzPts val="2000"/>
              <a:buNone/>
              <a:defRPr/>
            </a:lvl7pPr>
            <a:lvl8pPr lvl="7" algn="l">
              <a:lnSpc>
                <a:spcPct val="120000"/>
              </a:lnSpc>
              <a:spcBef>
                <a:spcPts val="0"/>
              </a:spcBef>
              <a:spcAft>
                <a:spcPts val="0"/>
              </a:spcAft>
              <a:buSzPts val="2000"/>
              <a:buNone/>
              <a:defRPr/>
            </a:lvl8pPr>
            <a:lvl9pPr lvl="8" algn="l">
              <a:lnSpc>
                <a:spcPct val="120000"/>
              </a:lnSpc>
              <a:spcBef>
                <a:spcPts val="0"/>
              </a:spcBef>
              <a:spcAft>
                <a:spcPts val="0"/>
              </a:spcAft>
              <a:buSzPts val="1400"/>
              <a:buNone/>
              <a:defRPr/>
            </a:lvl9pPr>
          </a:lstStyle>
          <a:p/>
        </p:txBody>
      </p:sp>
      <p:sp>
        <p:nvSpPr>
          <p:cNvPr id="21" name="Google Shape;21;p2"/>
          <p:cNvSpPr txBox="1"/>
          <p:nvPr>
            <p:ph idx="7" type="subTitle"/>
          </p:nvPr>
        </p:nvSpPr>
        <p:spPr>
          <a:xfrm>
            <a:off x="9795233" y="2514600"/>
            <a:ext cx="1944000" cy="597600"/>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chemeClr val="dk1"/>
              </a:buClr>
              <a:buSzPts val="2000"/>
              <a:buNone/>
              <a:defRPr b="1">
                <a:solidFill>
                  <a:schemeClr val="dk1"/>
                </a:solidFill>
              </a:defRPr>
            </a:lvl1pPr>
            <a:lvl2pPr lvl="1" algn="l">
              <a:lnSpc>
                <a:spcPct val="100000"/>
              </a:lnSpc>
              <a:spcBef>
                <a:spcPts val="0"/>
              </a:spcBef>
              <a:spcAft>
                <a:spcPts val="0"/>
              </a:spcAft>
              <a:buSzPts val="2100"/>
              <a:buNone/>
              <a:defRPr sz="2100"/>
            </a:lvl2pPr>
            <a:lvl3pPr lvl="2" algn="l">
              <a:lnSpc>
                <a:spcPct val="100000"/>
              </a:lnSpc>
              <a:spcBef>
                <a:spcPts val="0"/>
              </a:spcBef>
              <a:spcAft>
                <a:spcPts val="0"/>
              </a:spcAft>
              <a:buSzPts val="2100"/>
              <a:buNone/>
              <a:defRPr sz="2100"/>
            </a:lvl3pPr>
            <a:lvl4pPr lvl="3" algn="l">
              <a:lnSpc>
                <a:spcPct val="100000"/>
              </a:lnSpc>
              <a:spcBef>
                <a:spcPts val="0"/>
              </a:spcBef>
              <a:spcAft>
                <a:spcPts val="0"/>
              </a:spcAft>
              <a:buSzPts val="2100"/>
              <a:buNone/>
              <a:defRPr sz="2100"/>
            </a:lvl4pPr>
            <a:lvl5pPr lvl="4" algn="l">
              <a:lnSpc>
                <a:spcPct val="100000"/>
              </a:lnSpc>
              <a:spcBef>
                <a:spcPts val="0"/>
              </a:spcBef>
              <a:spcAft>
                <a:spcPts val="0"/>
              </a:spcAft>
              <a:buSzPts val="2100"/>
              <a:buNone/>
              <a:defRPr sz="2100"/>
            </a:lvl5pPr>
            <a:lvl6pPr lvl="5" algn="l">
              <a:lnSpc>
                <a:spcPct val="100000"/>
              </a:lnSpc>
              <a:spcBef>
                <a:spcPts val="1000"/>
              </a:spcBef>
              <a:spcAft>
                <a:spcPts val="0"/>
              </a:spcAft>
              <a:buSzPts val="2100"/>
              <a:buNone/>
              <a:defRPr sz="2100"/>
            </a:lvl6pPr>
            <a:lvl7pPr lvl="6" algn="l">
              <a:lnSpc>
                <a:spcPct val="100000"/>
              </a:lnSpc>
              <a:spcBef>
                <a:spcPts val="450"/>
              </a:spcBef>
              <a:spcAft>
                <a:spcPts val="0"/>
              </a:spcAft>
              <a:buSzPts val="2100"/>
              <a:buNone/>
              <a:defRPr sz="2100"/>
            </a:lvl7pPr>
            <a:lvl8pPr lvl="7" algn="l">
              <a:lnSpc>
                <a:spcPct val="100000"/>
              </a:lnSpc>
              <a:spcBef>
                <a:spcPts val="0"/>
              </a:spcBef>
              <a:spcAft>
                <a:spcPts val="0"/>
              </a:spcAft>
              <a:buSzPts val="2100"/>
              <a:buNone/>
              <a:defRPr sz="2100"/>
            </a:lvl8pPr>
            <a:lvl9pPr lvl="8" algn="l">
              <a:lnSpc>
                <a:spcPct val="100000"/>
              </a:lnSpc>
              <a:spcBef>
                <a:spcPts val="0"/>
              </a:spcBef>
              <a:spcAft>
                <a:spcPts val="0"/>
              </a:spcAft>
              <a:buSzPts val="2100"/>
              <a:buNone/>
              <a:defRPr sz="2100"/>
            </a:lvl9pPr>
          </a:lstStyle>
          <a:p/>
        </p:txBody>
      </p:sp>
      <p:sp>
        <p:nvSpPr>
          <p:cNvPr id="22" name="Google Shape;22;p2"/>
          <p:cNvSpPr txBox="1"/>
          <p:nvPr>
            <p:ph idx="8" type="subTitle"/>
          </p:nvPr>
        </p:nvSpPr>
        <p:spPr>
          <a:xfrm>
            <a:off x="457167" y="1700733"/>
            <a:ext cx="8382000" cy="5976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SzPts val="2000"/>
              <a:buNone/>
              <a:defRPr/>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100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23" name="Google Shape;23;p2"/>
          <p:cNvSpPr txBox="1"/>
          <p:nvPr>
            <p:ph idx="9" type="subTitle"/>
          </p:nvPr>
        </p:nvSpPr>
        <p:spPr>
          <a:xfrm>
            <a:off x="9795233" y="3872333"/>
            <a:ext cx="1944000" cy="597600"/>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chemeClr val="dk1"/>
              </a:buClr>
              <a:buSzPts val="2000"/>
              <a:buNone/>
              <a:defRPr b="1">
                <a:solidFill>
                  <a:schemeClr val="dk1"/>
                </a:solidFill>
              </a:defRPr>
            </a:lvl1pPr>
            <a:lvl2pPr lvl="1" algn="l">
              <a:lnSpc>
                <a:spcPct val="100000"/>
              </a:lnSpc>
              <a:spcBef>
                <a:spcPts val="0"/>
              </a:spcBef>
              <a:spcAft>
                <a:spcPts val="0"/>
              </a:spcAft>
              <a:buSzPts val="2100"/>
              <a:buNone/>
              <a:defRPr sz="2100"/>
            </a:lvl2pPr>
            <a:lvl3pPr lvl="2" algn="l">
              <a:lnSpc>
                <a:spcPct val="100000"/>
              </a:lnSpc>
              <a:spcBef>
                <a:spcPts val="0"/>
              </a:spcBef>
              <a:spcAft>
                <a:spcPts val="0"/>
              </a:spcAft>
              <a:buSzPts val="2100"/>
              <a:buNone/>
              <a:defRPr sz="2100"/>
            </a:lvl3pPr>
            <a:lvl4pPr lvl="3" algn="l">
              <a:lnSpc>
                <a:spcPct val="100000"/>
              </a:lnSpc>
              <a:spcBef>
                <a:spcPts val="0"/>
              </a:spcBef>
              <a:spcAft>
                <a:spcPts val="0"/>
              </a:spcAft>
              <a:buSzPts val="2100"/>
              <a:buNone/>
              <a:defRPr sz="2100"/>
            </a:lvl4pPr>
            <a:lvl5pPr lvl="4" algn="l">
              <a:lnSpc>
                <a:spcPct val="100000"/>
              </a:lnSpc>
              <a:spcBef>
                <a:spcPts val="0"/>
              </a:spcBef>
              <a:spcAft>
                <a:spcPts val="0"/>
              </a:spcAft>
              <a:buSzPts val="2100"/>
              <a:buNone/>
              <a:defRPr sz="2100"/>
            </a:lvl5pPr>
            <a:lvl6pPr lvl="5" algn="l">
              <a:lnSpc>
                <a:spcPct val="100000"/>
              </a:lnSpc>
              <a:spcBef>
                <a:spcPts val="1000"/>
              </a:spcBef>
              <a:spcAft>
                <a:spcPts val="0"/>
              </a:spcAft>
              <a:buSzPts val="2100"/>
              <a:buNone/>
              <a:defRPr sz="2100"/>
            </a:lvl6pPr>
            <a:lvl7pPr lvl="6" algn="l">
              <a:lnSpc>
                <a:spcPct val="100000"/>
              </a:lnSpc>
              <a:spcBef>
                <a:spcPts val="450"/>
              </a:spcBef>
              <a:spcAft>
                <a:spcPts val="0"/>
              </a:spcAft>
              <a:buSzPts val="2100"/>
              <a:buNone/>
              <a:defRPr sz="2100"/>
            </a:lvl7pPr>
            <a:lvl8pPr lvl="7" algn="l">
              <a:lnSpc>
                <a:spcPct val="100000"/>
              </a:lnSpc>
              <a:spcBef>
                <a:spcPts val="0"/>
              </a:spcBef>
              <a:spcAft>
                <a:spcPts val="0"/>
              </a:spcAft>
              <a:buSzPts val="2100"/>
              <a:buNone/>
              <a:defRPr sz="2100"/>
            </a:lvl8pPr>
            <a:lvl9pPr lvl="8" algn="l">
              <a:lnSpc>
                <a:spcPct val="100000"/>
              </a:lnSpc>
              <a:spcBef>
                <a:spcPts val="0"/>
              </a:spcBef>
              <a:spcAft>
                <a:spcPts val="0"/>
              </a:spcAft>
              <a:buSzPts val="2100"/>
              <a:buNone/>
              <a:defRPr sz="2100"/>
            </a:lvl9pPr>
          </a:lstStyle>
          <a:p/>
        </p:txBody>
      </p:sp>
      <p:sp>
        <p:nvSpPr>
          <p:cNvPr id="24" name="Google Shape;24;p2"/>
          <p:cNvSpPr txBox="1"/>
          <p:nvPr>
            <p:ph idx="13" type="subTitle"/>
          </p:nvPr>
        </p:nvSpPr>
        <p:spPr>
          <a:xfrm>
            <a:off x="9795233" y="5293733"/>
            <a:ext cx="1944000" cy="597600"/>
          </a:xfrm>
          <a:prstGeom prst="rect">
            <a:avLst/>
          </a:prstGeom>
          <a:noFill/>
          <a:ln>
            <a:noFill/>
          </a:ln>
        </p:spPr>
        <p:txBody>
          <a:bodyPr anchorCtr="0" anchor="b" bIns="0" lIns="0" spcFirstLastPara="1" rIns="0" wrap="square" tIns="0">
            <a:noAutofit/>
          </a:bodyPr>
          <a:lstStyle>
            <a:lvl1pPr lvl="0" algn="l">
              <a:lnSpc>
                <a:spcPct val="100000"/>
              </a:lnSpc>
              <a:spcBef>
                <a:spcPts val="0"/>
              </a:spcBef>
              <a:spcAft>
                <a:spcPts val="0"/>
              </a:spcAft>
              <a:buClr>
                <a:schemeClr val="dk1"/>
              </a:buClr>
              <a:buSzPts val="2000"/>
              <a:buNone/>
              <a:defRPr b="1">
                <a:solidFill>
                  <a:schemeClr val="dk1"/>
                </a:solidFill>
              </a:defRPr>
            </a:lvl1pPr>
            <a:lvl2pPr lvl="1" algn="l">
              <a:lnSpc>
                <a:spcPct val="100000"/>
              </a:lnSpc>
              <a:spcBef>
                <a:spcPts val="0"/>
              </a:spcBef>
              <a:spcAft>
                <a:spcPts val="0"/>
              </a:spcAft>
              <a:buSzPts val="2100"/>
              <a:buNone/>
              <a:defRPr sz="2100"/>
            </a:lvl2pPr>
            <a:lvl3pPr lvl="2" algn="l">
              <a:lnSpc>
                <a:spcPct val="100000"/>
              </a:lnSpc>
              <a:spcBef>
                <a:spcPts val="0"/>
              </a:spcBef>
              <a:spcAft>
                <a:spcPts val="0"/>
              </a:spcAft>
              <a:buSzPts val="2100"/>
              <a:buNone/>
              <a:defRPr sz="2100"/>
            </a:lvl3pPr>
            <a:lvl4pPr lvl="3" algn="l">
              <a:lnSpc>
                <a:spcPct val="100000"/>
              </a:lnSpc>
              <a:spcBef>
                <a:spcPts val="0"/>
              </a:spcBef>
              <a:spcAft>
                <a:spcPts val="0"/>
              </a:spcAft>
              <a:buSzPts val="2100"/>
              <a:buNone/>
              <a:defRPr sz="2100"/>
            </a:lvl4pPr>
            <a:lvl5pPr lvl="4" algn="l">
              <a:lnSpc>
                <a:spcPct val="100000"/>
              </a:lnSpc>
              <a:spcBef>
                <a:spcPts val="0"/>
              </a:spcBef>
              <a:spcAft>
                <a:spcPts val="0"/>
              </a:spcAft>
              <a:buSzPts val="2100"/>
              <a:buNone/>
              <a:defRPr sz="2100"/>
            </a:lvl5pPr>
            <a:lvl6pPr lvl="5" algn="l">
              <a:lnSpc>
                <a:spcPct val="100000"/>
              </a:lnSpc>
              <a:spcBef>
                <a:spcPts val="1000"/>
              </a:spcBef>
              <a:spcAft>
                <a:spcPts val="0"/>
              </a:spcAft>
              <a:buSzPts val="2100"/>
              <a:buNone/>
              <a:defRPr sz="2100"/>
            </a:lvl6pPr>
            <a:lvl7pPr lvl="6" algn="l">
              <a:lnSpc>
                <a:spcPct val="100000"/>
              </a:lnSpc>
              <a:spcBef>
                <a:spcPts val="450"/>
              </a:spcBef>
              <a:spcAft>
                <a:spcPts val="0"/>
              </a:spcAft>
              <a:buSzPts val="2100"/>
              <a:buNone/>
              <a:defRPr sz="2100"/>
            </a:lvl7pPr>
            <a:lvl8pPr lvl="7" algn="l">
              <a:lnSpc>
                <a:spcPct val="100000"/>
              </a:lnSpc>
              <a:spcBef>
                <a:spcPts val="0"/>
              </a:spcBef>
              <a:spcAft>
                <a:spcPts val="0"/>
              </a:spcAft>
              <a:buSzPts val="2100"/>
              <a:buNone/>
              <a:defRPr sz="2100"/>
            </a:lvl8pPr>
            <a:lvl9pPr lvl="8" algn="l">
              <a:lnSpc>
                <a:spcPct val="100000"/>
              </a:lnSpc>
              <a:spcBef>
                <a:spcPts val="0"/>
              </a:spcBef>
              <a:spcAft>
                <a:spcPts val="0"/>
              </a:spcAft>
              <a:buSzPts val="2100"/>
              <a:buNone/>
              <a:defRPr sz="2100"/>
            </a:lvl9pPr>
          </a:lstStyle>
          <a:p/>
        </p:txBody>
      </p:sp>
      <p:sp>
        <p:nvSpPr>
          <p:cNvPr id="25" name="Google Shape;25;p2"/>
          <p:cNvSpPr txBox="1"/>
          <p:nvPr>
            <p:ph idx="14" type="subTitle"/>
          </p:nvPr>
        </p:nvSpPr>
        <p:spPr>
          <a:xfrm>
            <a:off x="9795233" y="3249672"/>
            <a:ext cx="1944000" cy="273600"/>
          </a:xfrm>
          <a:prstGeom prst="rect">
            <a:avLst/>
          </a:prstGeom>
          <a:noFill/>
          <a:ln>
            <a:noFill/>
          </a:ln>
        </p:spPr>
        <p:txBody>
          <a:bodyPr anchorCtr="0" anchor="t" bIns="0" lIns="0" spcFirstLastPara="1" rIns="0" wrap="square" tIns="0">
            <a:noAutofit/>
          </a:bodyPr>
          <a:lstStyle>
            <a:lvl1pPr lvl="0" algn="l">
              <a:lnSpc>
                <a:spcPct val="120000"/>
              </a:lnSpc>
              <a:spcBef>
                <a:spcPts val="0"/>
              </a:spcBef>
              <a:spcAft>
                <a:spcPts val="0"/>
              </a:spcAft>
              <a:buSzPts val="1100"/>
              <a:buNone/>
              <a:defRPr sz="1100"/>
            </a:lvl1pPr>
            <a:lvl2pPr lvl="1" algn="l">
              <a:lnSpc>
                <a:spcPct val="120000"/>
              </a:lnSpc>
              <a:spcBef>
                <a:spcPts val="0"/>
              </a:spcBef>
              <a:spcAft>
                <a:spcPts val="0"/>
              </a:spcAft>
              <a:buSzPts val="1100"/>
              <a:buNone/>
              <a:defRPr sz="1100"/>
            </a:lvl2pPr>
            <a:lvl3pPr lvl="2" algn="l">
              <a:lnSpc>
                <a:spcPct val="120000"/>
              </a:lnSpc>
              <a:spcBef>
                <a:spcPts val="0"/>
              </a:spcBef>
              <a:spcAft>
                <a:spcPts val="0"/>
              </a:spcAft>
              <a:buSzPts val="1100"/>
              <a:buNone/>
              <a:defRPr sz="1100"/>
            </a:lvl3pPr>
            <a:lvl4pPr lvl="3" algn="l">
              <a:lnSpc>
                <a:spcPct val="120000"/>
              </a:lnSpc>
              <a:spcBef>
                <a:spcPts val="0"/>
              </a:spcBef>
              <a:spcAft>
                <a:spcPts val="0"/>
              </a:spcAft>
              <a:buSzPts val="1100"/>
              <a:buNone/>
              <a:defRPr sz="1100"/>
            </a:lvl4pPr>
            <a:lvl5pPr lvl="4" algn="l">
              <a:lnSpc>
                <a:spcPct val="120000"/>
              </a:lnSpc>
              <a:spcBef>
                <a:spcPts val="0"/>
              </a:spcBef>
              <a:spcAft>
                <a:spcPts val="0"/>
              </a:spcAft>
              <a:buSzPts val="1100"/>
              <a:buNone/>
              <a:defRPr sz="1100"/>
            </a:lvl5pPr>
            <a:lvl6pPr lvl="5" algn="l">
              <a:lnSpc>
                <a:spcPct val="120000"/>
              </a:lnSpc>
              <a:spcBef>
                <a:spcPts val="1000"/>
              </a:spcBef>
              <a:spcAft>
                <a:spcPts val="0"/>
              </a:spcAft>
              <a:buSzPts val="1100"/>
              <a:buNone/>
              <a:defRPr sz="1100"/>
            </a:lvl6pPr>
            <a:lvl7pPr lvl="6" algn="l">
              <a:lnSpc>
                <a:spcPct val="120000"/>
              </a:lnSpc>
              <a:spcBef>
                <a:spcPts val="450"/>
              </a:spcBef>
              <a:spcAft>
                <a:spcPts val="0"/>
              </a:spcAft>
              <a:buSzPts val="1100"/>
              <a:buNone/>
              <a:defRPr sz="1100"/>
            </a:lvl7pPr>
            <a:lvl8pPr lvl="7" algn="l">
              <a:lnSpc>
                <a:spcPct val="120000"/>
              </a:lnSpc>
              <a:spcBef>
                <a:spcPts val="0"/>
              </a:spcBef>
              <a:spcAft>
                <a:spcPts val="0"/>
              </a:spcAft>
              <a:buSzPts val="1100"/>
              <a:buNone/>
              <a:defRPr sz="1100"/>
            </a:lvl8pPr>
            <a:lvl9pPr lvl="8" algn="l">
              <a:lnSpc>
                <a:spcPct val="120000"/>
              </a:lnSpc>
              <a:spcBef>
                <a:spcPts val="0"/>
              </a:spcBef>
              <a:spcAft>
                <a:spcPts val="0"/>
              </a:spcAft>
              <a:buSzPts val="1100"/>
              <a:buNone/>
              <a:defRPr sz="1100"/>
            </a:lvl9pPr>
          </a:lstStyle>
          <a:p/>
        </p:txBody>
      </p:sp>
      <p:sp>
        <p:nvSpPr>
          <p:cNvPr id="26" name="Google Shape;26;p2"/>
          <p:cNvSpPr txBox="1"/>
          <p:nvPr>
            <p:ph idx="15" type="subTitle"/>
          </p:nvPr>
        </p:nvSpPr>
        <p:spPr>
          <a:xfrm>
            <a:off x="9795233" y="4565467"/>
            <a:ext cx="1944000" cy="273600"/>
          </a:xfrm>
          <a:prstGeom prst="rect">
            <a:avLst/>
          </a:prstGeom>
          <a:noFill/>
          <a:ln>
            <a:noFill/>
          </a:ln>
        </p:spPr>
        <p:txBody>
          <a:bodyPr anchorCtr="0" anchor="t" bIns="0" lIns="0" spcFirstLastPara="1" rIns="0" wrap="square" tIns="0">
            <a:noAutofit/>
          </a:bodyPr>
          <a:lstStyle>
            <a:lvl1pPr lvl="0" algn="l">
              <a:lnSpc>
                <a:spcPct val="120000"/>
              </a:lnSpc>
              <a:spcBef>
                <a:spcPts val="0"/>
              </a:spcBef>
              <a:spcAft>
                <a:spcPts val="0"/>
              </a:spcAft>
              <a:buSzPts val="1100"/>
              <a:buNone/>
              <a:defRPr sz="1100"/>
            </a:lvl1pPr>
            <a:lvl2pPr lvl="1" algn="l">
              <a:lnSpc>
                <a:spcPct val="120000"/>
              </a:lnSpc>
              <a:spcBef>
                <a:spcPts val="0"/>
              </a:spcBef>
              <a:spcAft>
                <a:spcPts val="0"/>
              </a:spcAft>
              <a:buSzPts val="1100"/>
              <a:buNone/>
              <a:defRPr sz="1100"/>
            </a:lvl2pPr>
            <a:lvl3pPr lvl="2" algn="l">
              <a:lnSpc>
                <a:spcPct val="120000"/>
              </a:lnSpc>
              <a:spcBef>
                <a:spcPts val="0"/>
              </a:spcBef>
              <a:spcAft>
                <a:spcPts val="0"/>
              </a:spcAft>
              <a:buSzPts val="1100"/>
              <a:buNone/>
              <a:defRPr sz="1100"/>
            </a:lvl3pPr>
            <a:lvl4pPr lvl="3" algn="l">
              <a:lnSpc>
                <a:spcPct val="120000"/>
              </a:lnSpc>
              <a:spcBef>
                <a:spcPts val="0"/>
              </a:spcBef>
              <a:spcAft>
                <a:spcPts val="0"/>
              </a:spcAft>
              <a:buSzPts val="1100"/>
              <a:buNone/>
              <a:defRPr sz="1100"/>
            </a:lvl4pPr>
            <a:lvl5pPr lvl="4" algn="l">
              <a:lnSpc>
                <a:spcPct val="120000"/>
              </a:lnSpc>
              <a:spcBef>
                <a:spcPts val="0"/>
              </a:spcBef>
              <a:spcAft>
                <a:spcPts val="0"/>
              </a:spcAft>
              <a:buSzPts val="1100"/>
              <a:buNone/>
              <a:defRPr sz="1100"/>
            </a:lvl5pPr>
            <a:lvl6pPr lvl="5" algn="l">
              <a:lnSpc>
                <a:spcPct val="120000"/>
              </a:lnSpc>
              <a:spcBef>
                <a:spcPts val="1000"/>
              </a:spcBef>
              <a:spcAft>
                <a:spcPts val="0"/>
              </a:spcAft>
              <a:buSzPts val="1100"/>
              <a:buNone/>
              <a:defRPr sz="1100"/>
            </a:lvl6pPr>
            <a:lvl7pPr lvl="6" algn="l">
              <a:lnSpc>
                <a:spcPct val="120000"/>
              </a:lnSpc>
              <a:spcBef>
                <a:spcPts val="450"/>
              </a:spcBef>
              <a:spcAft>
                <a:spcPts val="0"/>
              </a:spcAft>
              <a:buSzPts val="1100"/>
              <a:buNone/>
              <a:defRPr sz="1100"/>
            </a:lvl7pPr>
            <a:lvl8pPr lvl="7" algn="l">
              <a:lnSpc>
                <a:spcPct val="120000"/>
              </a:lnSpc>
              <a:spcBef>
                <a:spcPts val="0"/>
              </a:spcBef>
              <a:spcAft>
                <a:spcPts val="0"/>
              </a:spcAft>
              <a:buSzPts val="1100"/>
              <a:buNone/>
              <a:defRPr sz="1100"/>
            </a:lvl8pPr>
            <a:lvl9pPr lvl="8" algn="l">
              <a:lnSpc>
                <a:spcPct val="120000"/>
              </a:lnSpc>
              <a:spcBef>
                <a:spcPts val="0"/>
              </a:spcBef>
              <a:spcAft>
                <a:spcPts val="0"/>
              </a:spcAft>
              <a:buSzPts val="1100"/>
              <a:buNone/>
              <a:defRPr sz="1100"/>
            </a:lvl9pPr>
          </a:lstStyle>
          <a:p/>
        </p:txBody>
      </p:sp>
      <p:sp>
        <p:nvSpPr>
          <p:cNvPr id="27" name="Google Shape;27;p2"/>
          <p:cNvSpPr txBox="1"/>
          <p:nvPr>
            <p:ph idx="16" type="subTitle"/>
          </p:nvPr>
        </p:nvSpPr>
        <p:spPr>
          <a:xfrm>
            <a:off x="9795233" y="6009267"/>
            <a:ext cx="1944000" cy="273600"/>
          </a:xfrm>
          <a:prstGeom prst="rect">
            <a:avLst/>
          </a:prstGeom>
          <a:noFill/>
          <a:ln>
            <a:noFill/>
          </a:ln>
        </p:spPr>
        <p:txBody>
          <a:bodyPr anchorCtr="0" anchor="t" bIns="0" lIns="0" spcFirstLastPara="1" rIns="0" wrap="square" tIns="0">
            <a:noAutofit/>
          </a:bodyPr>
          <a:lstStyle>
            <a:lvl1pPr lvl="0" algn="l">
              <a:lnSpc>
                <a:spcPct val="120000"/>
              </a:lnSpc>
              <a:spcBef>
                <a:spcPts val="0"/>
              </a:spcBef>
              <a:spcAft>
                <a:spcPts val="0"/>
              </a:spcAft>
              <a:buSzPts val="1100"/>
              <a:buNone/>
              <a:defRPr sz="1100"/>
            </a:lvl1pPr>
            <a:lvl2pPr lvl="1" algn="l">
              <a:lnSpc>
                <a:spcPct val="120000"/>
              </a:lnSpc>
              <a:spcBef>
                <a:spcPts val="0"/>
              </a:spcBef>
              <a:spcAft>
                <a:spcPts val="0"/>
              </a:spcAft>
              <a:buSzPts val="1100"/>
              <a:buNone/>
              <a:defRPr sz="1100"/>
            </a:lvl2pPr>
            <a:lvl3pPr lvl="2" algn="l">
              <a:lnSpc>
                <a:spcPct val="120000"/>
              </a:lnSpc>
              <a:spcBef>
                <a:spcPts val="0"/>
              </a:spcBef>
              <a:spcAft>
                <a:spcPts val="0"/>
              </a:spcAft>
              <a:buSzPts val="1100"/>
              <a:buNone/>
              <a:defRPr sz="1100"/>
            </a:lvl3pPr>
            <a:lvl4pPr lvl="3" algn="l">
              <a:lnSpc>
                <a:spcPct val="120000"/>
              </a:lnSpc>
              <a:spcBef>
                <a:spcPts val="0"/>
              </a:spcBef>
              <a:spcAft>
                <a:spcPts val="0"/>
              </a:spcAft>
              <a:buSzPts val="1100"/>
              <a:buNone/>
              <a:defRPr sz="1100"/>
            </a:lvl4pPr>
            <a:lvl5pPr lvl="4" algn="l">
              <a:lnSpc>
                <a:spcPct val="120000"/>
              </a:lnSpc>
              <a:spcBef>
                <a:spcPts val="0"/>
              </a:spcBef>
              <a:spcAft>
                <a:spcPts val="0"/>
              </a:spcAft>
              <a:buSzPts val="1100"/>
              <a:buNone/>
              <a:defRPr sz="1100"/>
            </a:lvl5pPr>
            <a:lvl6pPr lvl="5" algn="l">
              <a:lnSpc>
                <a:spcPct val="120000"/>
              </a:lnSpc>
              <a:spcBef>
                <a:spcPts val="1000"/>
              </a:spcBef>
              <a:spcAft>
                <a:spcPts val="0"/>
              </a:spcAft>
              <a:buSzPts val="1100"/>
              <a:buNone/>
              <a:defRPr sz="1100"/>
            </a:lvl6pPr>
            <a:lvl7pPr lvl="6" algn="l">
              <a:lnSpc>
                <a:spcPct val="120000"/>
              </a:lnSpc>
              <a:spcBef>
                <a:spcPts val="450"/>
              </a:spcBef>
              <a:spcAft>
                <a:spcPts val="0"/>
              </a:spcAft>
              <a:buSzPts val="1100"/>
              <a:buNone/>
              <a:defRPr sz="1100"/>
            </a:lvl7pPr>
            <a:lvl8pPr lvl="7" algn="l">
              <a:lnSpc>
                <a:spcPct val="120000"/>
              </a:lnSpc>
              <a:spcBef>
                <a:spcPts val="0"/>
              </a:spcBef>
              <a:spcAft>
                <a:spcPts val="0"/>
              </a:spcAft>
              <a:buSzPts val="1100"/>
              <a:buNone/>
              <a:defRPr sz="1100"/>
            </a:lvl8pPr>
            <a:lvl9pPr lvl="8" algn="l">
              <a:lnSpc>
                <a:spcPct val="120000"/>
              </a:lnSpc>
              <a:spcBef>
                <a:spcPts val="0"/>
              </a:spcBef>
              <a:spcAft>
                <a:spcPts val="0"/>
              </a:spcAft>
              <a:buSzPts val="1100"/>
              <a:buNone/>
              <a:defRPr sz="1100"/>
            </a:lvl9pPr>
          </a:lstStyle>
          <a:p/>
        </p:txBody>
      </p:sp>
      <p:sp>
        <p:nvSpPr>
          <p:cNvPr id="28" name="Google Shape;28;p2"/>
          <p:cNvSpPr txBox="1"/>
          <p:nvPr>
            <p:ph type="title"/>
          </p:nvPr>
        </p:nvSpPr>
        <p:spPr>
          <a:xfrm>
            <a:off x="452067" y="1150767"/>
            <a:ext cx="11282700" cy="503100"/>
          </a:xfrm>
          <a:prstGeom prst="rect">
            <a:avLst/>
          </a:prstGeom>
          <a:noFill/>
          <a:ln>
            <a:noFill/>
          </a:ln>
        </p:spPr>
        <p:txBody>
          <a:bodyPr anchorCtr="0" anchor="t" bIns="0" lIns="0" spcFirstLastPara="1" rIns="0" wrap="square" tIns="0">
            <a:noAutofit/>
          </a:bodyPr>
          <a:lstStyle>
            <a:lvl1pPr lvl="0" algn="l">
              <a:lnSpc>
                <a:spcPct val="80000"/>
              </a:lnSpc>
              <a:spcBef>
                <a:spcPts val="0"/>
              </a:spcBef>
              <a:spcAft>
                <a:spcPts val="0"/>
              </a:spcAft>
              <a:buSzPts val="3400"/>
              <a:buNone/>
              <a:defRPr/>
            </a:lvl1pPr>
            <a:lvl2pPr lvl="1" algn="l">
              <a:lnSpc>
                <a:spcPct val="90000"/>
              </a:lnSpc>
              <a:spcBef>
                <a:spcPts val="0"/>
              </a:spcBef>
              <a:spcAft>
                <a:spcPts val="0"/>
              </a:spcAft>
              <a:buSzPts val="3200"/>
              <a:buNone/>
              <a:defRPr sz="3200"/>
            </a:lvl2pPr>
            <a:lvl3pPr lvl="2" algn="l">
              <a:lnSpc>
                <a:spcPct val="90000"/>
              </a:lnSpc>
              <a:spcBef>
                <a:spcPts val="0"/>
              </a:spcBef>
              <a:spcAft>
                <a:spcPts val="0"/>
              </a:spcAft>
              <a:buSzPts val="3200"/>
              <a:buNone/>
              <a:defRPr sz="3200"/>
            </a:lvl3pPr>
            <a:lvl4pPr lvl="3" algn="l">
              <a:lnSpc>
                <a:spcPct val="90000"/>
              </a:lnSpc>
              <a:spcBef>
                <a:spcPts val="0"/>
              </a:spcBef>
              <a:spcAft>
                <a:spcPts val="0"/>
              </a:spcAft>
              <a:buSzPts val="3200"/>
              <a:buNone/>
              <a:defRPr sz="3200"/>
            </a:lvl4pPr>
            <a:lvl5pPr lvl="4" algn="l">
              <a:lnSpc>
                <a:spcPct val="90000"/>
              </a:lnSpc>
              <a:spcBef>
                <a:spcPts val="0"/>
              </a:spcBef>
              <a:spcAft>
                <a:spcPts val="0"/>
              </a:spcAft>
              <a:buSzPts val="3200"/>
              <a:buNone/>
              <a:defRPr sz="3200"/>
            </a:lvl5pPr>
            <a:lvl6pPr lvl="5" algn="l">
              <a:lnSpc>
                <a:spcPct val="90000"/>
              </a:lnSpc>
              <a:spcBef>
                <a:spcPts val="0"/>
              </a:spcBef>
              <a:spcAft>
                <a:spcPts val="0"/>
              </a:spcAft>
              <a:buSzPts val="3200"/>
              <a:buNone/>
              <a:defRPr sz="3200"/>
            </a:lvl6pPr>
            <a:lvl7pPr lvl="6" algn="l">
              <a:lnSpc>
                <a:spcPct val="90000"/>
              </a:lnSpc>
              <a:spcBef>
                <a:spcPts val="0"/>
              </a:spcBef>
              <a:spcAft>
                <a:spcPts val="0"/>
              </a:spcAft>
              <a:buSzPts val="3200"/>
              <a:buNone/>
              <a:defRPr sz="3200"/>
            </a:lvl7pPr>
            <a:lvl8pPr lvl="7" algn="l">
              <a:lnSpc>
                <a:spcPct val="90000"/>
              </a:lnSpc>
              <a:spcBef>
                <a:spcPts val="0"/>
              </a:spcBef>
              <a:spcAft>
                <a:spcPts val="0"/>
              </a:spcAft>
              <a:buSzPts val="3200"/>
              <a:buNone/>
              <a:defRPr sz="3200"/>
            </a:lvl8pPr>
            <a:lvl9pPr lvl="8" algn="l">
              <a:lnSpc>
                <a:spcPct val="90000"/>
              </a:lnSpc>
              <a:spcBef>
                <a:spcPts val="0"/>
              </a:spcBef>
              <a:spcAft>
                <a:spcPts val="0"/>
              </a:spcAft>
              <a:buSzPts val="3200"/>
              <a:buNone/>
              <a:defRPr sz="3200"/>
            </a:lvl9pPr>
          </a:lstStyle>
          <a:p/>
        </p:txBody>
      </p:sp>
      <p:grpSp>
        <p:nvGrpSpPr>
          <p:cNvPr id="29" name="Google Shape;29;p2"/>
          <p:cNvGrpSpPr/>
          <p:nvPr/>
        </p:nvGrpSpPr>
        <p:grpSpPr>
          <a:xfrm>
            <a:off x="452085" y="6400793"/>
            <a:ext cx="571254" cy="124050"/>
            <a:chOff x="239800" y="2082325"/>
            <a:chExt cx="7140675" cy="1550625"/>
          </a:xfrm>
        </p:grpSpPr>
        <p:sp>
          <p:nvSpPr>
            <p:cNvPr id="30" name="Google Shape;30;p2"/>
            <p:cNvSpPr/>
            <p:nvPr/>
          </p:nvSpPr>
          <p:spPr>
            <a:xfrm>
              <a:off x="239800" y="2104950"/>
              <a:ext cx="1055575" cy="1227575"/>
            </a:xfrm>
            <a:custGeom>
              <a:rect b="b" l="l" r="r" t="t"/>
              <a:pathLst>
                <a:path extrusionOk="0" h="49103" w="42223">
                  <a:moveTo>
                    <a:pt x="19420" y="8510"/>
                  </a:moveTo>
                  <a:lnTo>
                    <a:pt x="20212" y="8522"/>
                  </a:lnTo>
                  <a:lnTo>
                    <a:pt x="21694" y="8680"/>
                  </a:lnTo>
                  <a:lnTo>
                    <a:pt x="23086" y="8986"/>
                  </a:lnTo>
                  <a:lnTo>
                    <a:pt x="24376" y="9438"/>
                  </a:lnTo>
                  <a:lnTo>
                    <a:pt x="25565" y="10027"/>
                  </a:lnTo>
                  <a:lnTo>
                    <a:pt x="26651" y="10751"/>
                  </a:lnTo>
                  <a:lnTo>
                    <a:pt x="27647" y="11611"/>
                  </a:lnTo>
                  <a:lnTo>
                    <a:pt x="28541" y="12584"/>
                  </a:lnTo>
                  <a:lnTo>
                    <a:pt x="29333" y="13682"/>
                  </a:lnTo>
                  <a:lnTo>
                    <a:pt x="30035" y="14882"/>
                  </a:lnTo>
                  <a:lnTo>
                    <a:pt x="30634" y="16194"/>
                  </a:lnTo>
                  <a:lnTo>
                    <a:pt x="31121" y="17609"/>
                  </a:lnTo>
                  <a:lnTo>
                    <a:pt x="31528" y="19114"/>
                  </a:lnTo>
                  <a:lnTo>
                    <a:pt x="31823" y="20709"/>
                  </a:lnTo>
                  <a:lnTo>
                    <a:pt x="32026" y="22396"/>
                  </a:lnTo>
                  <a:lnTo>
                    <a:pt x="32117" y="24150"/>
                  </a:lnTo>
                  <a:lnTo>
                    <a:pt x="32128" y="25055"/>
                  </a:lnTo>
                  <a:lnTo>
                    <a:pt x="32128" y="25972"/>
                  </a:lnTo>
                  <a:lnTo>
                    <a:pt x="32038" y="27703"/>
                  </a:lnTo>
                  <a:lnTo>
                    <a:pt x="31857" y="29332"/>
                  </a:lnTo>
                  <a:lnTo>
                    <a:pt x="31585" y="30872"/>
                  </a:lnTo>
                  <a:lnTo>
                    <a:pt x="31223" y="32297"/>
                  </a:lnTo>
                  <a:lnTo>
                    <a:pt x="30759" y="33621"/>
                  </a:lnTo>
                  <a:lnTo>
                    <a:pt x="30193" y="34832"/>
                  </a:lnTo>
                  <a:lnTo>
                    <a:pt x="29525" y="35941"/>
                  </a:lnTo>
                  <a:lnTo>
                    <a:pt x="28745" y="36926"/>
                  </a:lnTo>
                  <a:lnTo>
                    <a:pt x="27851" y="37808"/>
                  </a:lnTo>
                  <a:lnTo>
                    <a:pt x="26855" y="38567"/>
                  </a:lnTo>
                  <a:lnTo>
                    <a:pt x="25734" y="39200"/>
                  </a:lnTo>
                  <a:lnTo>
                    <a:pt x="24490" y="39721"/>
                  </a:lnTo>
                  <a:lnTo>
                    <a:pt x="23132" y="40106"/>
                  </a:lnTo>
                  <a:lnTo>
                    <a:pt x="21638" y="40366"/>
                  </a:lnTo>
                  <a:lnTo>
                    <a:pt x="20020" y="40502"/>
                  </a:lnTo>
                  <a:lnTo>
                    <a:pt x="19160" y="40513"/>
                  </a:lnTo>
                  <a:lnTo>
                    <a:pt x="9959" y="40513"/>
                  </a:lnTo>
                  <a:lnTo>
                    <a:pt x="9959" y="8510"/>
                  </a:lnTo>
                  <a:close/>
                  <a:moveTo>
                    <a:pt x="1" y="1"/>
                  </a:moveTo>
                  <a:lnTo>
                    <a:pt x="1" y="49102"/>
                  </a:lnTo>
                  <a:lnTo>
                    <a:pt x="19839" y="49102"/>
                  </a:lnTo>
                  <a:lnTo>
                    <a:pt x="20981" y="49091"/>
                  </a:lnTo>
                  <a:lnTo>
                    <a:pt x="23166" y="48932"/>
                  </a:lnTo>
                  <a:lnTo>
                    <a:pt x="25214" y="48615"/>
                  </a:lnTo>
                  <a:lnTo>
                    <a:pt x="27149" y="48163"/>
                  </a:lnTo>
                  <a:lnTo>
                    <a:pt x="28960" y="47552"/>
                  </a:lnTo>
                  <a:lnTo>
                    <a:pt x="30657" y="46816"/>
                  </a:lnTo>
                  <a:lnTo>
                    <a:pt x="32241" y="45945"/>
                  </a:lnTo>
                  <a:lnTo>
                    <a:pt x="33712" y="44949"/>
                  </a:lnTo>
                  <a:lnTo>
                    <a:pt x="34403" y="44406"/>
                  </a:lnTo>
                  <a:lnTo>
                    <a:pt x="34878" y="43987"/>
                  </a:lnTo>
                  <a:lnTo>
                    <a:pt x="35783" y="43116"/>
                  </a:lnTo>
                  <a:lnTo>
                    <a:pt x="36632" y="42188"/>
                  </a:lnTo>
                  <a:lnTo>
                    <a:pt x="37424" y="41203"/>
                  </a:lnTo>
                  <a:lnTo>
                    <a:pt x="38148" y="40162"/>
                  </a:lnTo>
                  <a:lnTo>
                    <a:pt x="38827" y="39065"/>
                  </a:lnTo>
                  <a:lnTo>
                    <a:pt x="39438" y="37922"/>
                  </a:lnTo>
                  <a:lnTo>
                    <a:pt x="39993" y="36733"/>
                  </a:lnTo>
                  <a:lnTo>
                    <a:pt x="40480" y="35500"/>
                  </a:lnTo>
                  <a:lnTo>
                    <a:pt x="40910" y="34232"/>
                  </a:lnTo>
                  <a:lnTo>
                    <a:pt x="41283" y="32920"/>
                  </a:lnTo>
                  <a:lnTo>
                    <a:pt x="41600" y="31562"/>
                  </a:lnTo>
                  <a:lnTo>
                    <a:pt x="41849" y="30181"/>
                  </a:lnTo>
                  <a:lnTo>
                    <a:pt x="42030" y="28767"/>
                  </a:lnTo>
                  <a:lnTo>
                    <a:pt x="42154" y="27318"/>
                  </a:lnTo>
                  <a:lnTo>
                    <a:pt x="42222" y="25847"/>
                  </a:lnTo>
                  <a:lnTo>
                    <a:pt x="42222" y="25100"/>
                  </a:lnTo>
                  <a:lnTo>
                    <a:pt x="42211" y="23754"/>
                  </a:lnTo>
                  <a:lnTo>
                    <a:pt x="42019" y="21117"/>
                  </a:lnTo>
                  <a:lnTo>
                    <a:pt x="41634" y="18605"/>
                  </a:lnTo>
                  <a:lnTo>
                    <a:pt x="41057" y="16194"/>
                  </a:lnTo>
                  <a:lnTo>
                    <a:pt x="40310" y="13920"/>
                  </a:lnTo>
                  <a:lnTo>
                    <a:pt x="39631" y="12313"/>
                  </a:lnTo>
                  <a:lnTo>
                    <a:pt x="39133" y="11272"/>
                  </a:lnTo>
                  <a:lnTo>
                    <a:pt x="38590" y="10276"/>
                  </a:lnTo>
                  <a:lnTo>
                    <a:pt x="38001" y="9314"/>
                  </a:lnTo>
                  <a:lnTo>
                    <a:pt x="37379" y="8397"/>
                  </a:lnTo>
                  <a:lnTo>
                    <a:pt x="36711" y="7526"/>
                  </a:lnTo>
                  <a:lnTo>
                    <a:pt x="35998" y="6689"/>
                  </a:lnTo>
                  <a:lnTo>
                    <a:pt x="35263" y="5896"/>
                  </a:lnTo>
                  <a:lnTo>
                    <a:pt x="34482" y="5138"/>
                  </a:lnTo>
                  <a:lnTo>
                    <a:pt x="33667" y="4437"/>
                  </a:lnTo>
                  <a:lnTo>
                    <a:pt x="32807" y="3780"/>
                  </a:lnTo>
                  <a:lnTo>
                    <a:pt x="31924" y="3181"/>
                  </a:lnTo>
                  <a:lnTo>
                    <a:pt x="30996" y="2615"/>
                  </a:lnTo>
                  <a:lnTo>
                    <a:pt x="30046" y="2105"/>
                  </a:lnTo>
                  <a:lnTo>
                    <a:pt x="29050" y="1653"/>
                  </a:lnTo>
                  <a:lnTo>
                    <a:pt x="28032" y="1245"/>
                  </a:lnTo>
                  <a:lnTo>
                    <a:pt x="26968" y="895"/>
                  </a:lnTo>
                  <a:lnTo>
                    <a:pt x="25881" y="600"/>
                  </a:lnTo>
                  <a:lnTo>
                    <a:pt x="24772" y="363"/>
                  </a:lnTo>
                  <a:lnTo>
                    <a:pt x="23618" y="182"/>
                  </a:lnTo>
                  <a:lnTo>
                    <a:pt x="22441" y="57"/>
                  </a:lnTo>
                  <a:lnTo>
                    <a:pt x="21242" y="1"/>
                  </a:lnTo>
                  <a:close/>
                </a:path>
              </a:pathLst>
            </a:custGeom>
            <a:solidFill>
              <a:srgbClr val="231F2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1" name="Google Shape;31;p2"/>
            <p:cNvSpPr/>
            <p:nvPr/>
          </p:nvSpPr>
          <p:spPr>
            <a:xfrm>
              <a:off x="1332700" y="2427475"/>
              <a:ext cx="920325" cy="930775"/>
            </a:xfrm>
            <a:custGeom>
              <a:rect b="b" l="l" r="r" t="t"/>
              <a:pathLst>
                <a:path extrusionOk="0" h="37231" w="36813">
                  <a:moveTo>
                    <a:pt x="18367" y="7073"/>
                  </a:moveTo>
                  <a:lnTo>
                    <a:pt x="18898" y="7084"/>
                  </a:lnTo>
                  <a:lnTo>
                    <a:pt x="19917" y="7186"/>
                  </a:lnTo>
                  <a:lnTo>
                    <a:pt x="20868" y="7401"/>
                  </a:lnTo>
                  <a:lnTo>
                    <a:pt x="21773" y="7718"/>
                  </a:lnTo>
                  <a:lnTo>
                    <a:pt x="22599" y="8125"/>
                  </a:lnTo>
                  <a:lnTo>
                    <a:pt x="23368" y="8623"/>
                  </a:lnTo>
                  <a:lnTo>
                    <a:pt x="24070" y="9223"/>
                  </a:lnTo>
                  <a:lnTo>
                    <a:pt x="24715" y="9891"/>
                  </a:lnTo>
                  <a:lnTo>
                    <a:pt x="25281" y="10660"/>
                  </a:lnTo>
                  <a:lnTo>
                    <a:pt x="25790" y="11498"/>
                  </a:lnTo>
                  <a:lnTo>
                    <a:pt x="26220" y="12403"/>
                  </a:lnTo>
                  <a:lnTo>
                    <a:pt x="26582" y="13399"/>
                  </a:lnTo>
                  <a:lnTo>
                    <a:pt x="26877" y="14451"/>
                  </a:lnTo>
                  <a:lnTo>
                    <a:pt x="27103" y="15560"/>
                  </a:lnTo>
                  <a:lnTo>
                    <a:pt x="27250" y="16737"/>
                  </a:lnTo>
                  <a:lnTo>
                    <a:pt x="27329" y="17971"/>
                  </a:lnTo>
                  <a:lnTo>
                    <a:pt x="27329" y="18616"/>
                  </a:lnTo>
                  <a:lnTo>
                    <a:pt x="27329" y="19261"/>
                  </a:lnTo>
                  <a:lnTo>
                    <a:pt x="27250" y="20483"/>
                  </a:lnTo>
                  <a:lnTo>
                    <a:pt x="27103" y="21660"/>
                  </a:lnTo>
                  <a:lnTo>
                    <a:pt x="26888" y="22780"/>
                  </a:lnTo>
                  <a:lnTo>
                    <a:pt x="26594" y="23821"/>
                  </a:lnTo>
                  <a:lnTo>
                    <a:pt x="26243" y="24806"/>
                  </a:lnTo>
                  <a:lnTo>
                    <a:pt x="25813" y="25711"/>
                  </a:lnTo>
                  <a:lnTo>
                    <a:pt x="25304" y="26548"/>
                  </a:lnTo>
                  <a:lnTo>
                    <a:pt x="24738" y="27295"/>
                  </a:lnTo>
                  <a:lnTo>
                    <a:pt x="24104" y="27963"/>
                  </a:lnTo>
                  <a:lnTo>
                    <a:pt x="23402" y="28551"/>
                  </a:lnTo>
                  <a:lnTo>
                    <a:pt x="22633" y="29049"/>
                  </a:lnTo>
                  <a:lnTo>
                    <a:pt x="21795" y="29457"/>
                  </a:lnTo>
                  <a:lnTo>
                    <a:pt x="20901" y="29762"/>
                  </a:lnTo>
                  <a:lnTo>
                    <a:pt x="19928" y="29966"/>
                  </a:lnTo>
                  <a:lnTo>
                    <a:pt x="18910" y="30079"/>
                  </a:lnTo>
                  <a:lnTo>
                    <a:pt x="18367" y="30090"/>
                  </a:lnTo>
                  <a:lnTo>
                    <a:pt x="17823" y="30079"/>
                  </a:lnTo>
                  <a:lnTo>
                    <a:pt x="16805" y="29966"/>
                  </a:lnTo>
                  <a:lnTo>
                    <a:pt x="15832" y="29762"/>
                  </a:lnTo>
                  <a:lnTo>
                    <a:pt x="14938" y="29457"/>
                  </a:lnTo>
                  <a:lnTo>
                    <a:pt x="14100" y="29049"/>
                  </a:lnTo>
                  <a:lnTo>
                    <a:pt x="13331" y="28551"/>
                  </a:lnTo>
                  <a:lnTo>
                    <a:pt x="12629" y="27963"/>
                  </a:lnTo>
                  <a:lnTo>
                    <a:pt x="11995" y="27295"/>
                  </a:lnTo>
                  <a:lnTo>
                    <a:pt x="11430" y="26548"/>
                  </a:lnTo>
                  <a:lnTo>
                    <a:pt x="10920" y="25711"/>
                  </a:lnTo>
                  <a:lnTo>
                    <a:pt x="10490" y="24806"/>
                  </a:lnTo>
                  <a:lnTo>
                    <a:pt x="10128" y="23821"/>
                  </a:lnTo>
                  <a:lnTo>
                    <a:pt x="9845" y="22780"/>
                  </a:lnTo>
                  <a:lnTo>
                    <a:pt x="9619" y="21660"/>
                  </a:lnTo>
                  <a:lnTo>
                    <a:pt x="9483" y="20483"/>
                  </a:lnTo>
                  <a:lnTo>
                    <a:pt x="9404" y="19261"/>
                  </a:lnTo>
                  <a:lnTo>
                    <a:pt x="9404" y="18616"/>
                  </a:lnTo>
                  <a:lnTo>
                    <a:pt x="9404" y="17971"/>
                  </a:lnTo>
                  <a:lnTo>
                    <a:pt x="9483" y="16737"/>
                  </a:lnTo>
                  <a:lnTo>
                    <a:pt x="9630" y="15560"/>
                  </a:lnTo>
                  <a:lnTo>
                    <a:pt x="9857" y="14451"/>
                  </a:lnTo>
                  <a:lnTo>
                    <a:pt x="10151" y="13399"/>
                  </a:lnTo>
                  <a:lnTo>
                    <a:pt x="10513" y="12403"/>
                  </a:lnTo>
                  <a:lnTo>
                    <a:pt x="10943" y="11498"/>
                  </a:lnTo>
                  <a:lnTo>
                    <a:pt x="11452" y="10660"/>
                  </a:lnTo>
                  <a:lnTo>
                    <a:pt x="12018" y="9891"/>
                  </a:lnTo>
                  <a:lnTo>
                    <a:pt x="12663" y="9223"/>
                  </a:lnTo>
                  <a:lnTo>
                    <a:pt x="13365" y="8623"/>
                  </a:lnTo>
                  <a:lnTo>
                    <a:pt x="14134" y="8125"/>
                  </a:lnTo>
                  <a:lnTo>
                    <a:pt x="14960" y="7718"/>
                  </a:lnTo>
                  <a:lnTo>
                    <a:pt x="15866" y="7401"/>
                  </a:lnTo>
                  <a:lnTo>
                    <a:pt x="16816" y="7186"/>
                  </a:lnTo>
                  <a:lnTo>
                    <a:pt x="17835" y="7084"/>
                  </a:lnTo>
                  <a:lnTo>
                    <a:pt x="18367" y="7073"/>
                  </a:lnTo>
                  <a:close/>
                  <a:moveTo>
                    <a:pt x="18412" y="0"/>
                  </a:moveTo>
                  <a:lnTo>
                    <a:pt x="17393" y="12"/>
                  </a:lnTo>
                  <a:lnTo>
                    <a:pt x="15424" y="204"/>
                  </a:lnTo>
                  <a:lnTo>
                    <a:pt x="13557" y="566"/>
                  </a:lnTo>
                  <a:lnTo>
                    <a:pt x="11780" y="1098"/>
                  </a:lnTo>
                  <a:lnTo>
                    <a:pt x="10094" y="1788"/>
                  </a:lnTo>
                  <a:lnTo>
                    <a:pt x="8521" y="2637"/>
                  </a:lnTo>
                  <a:lnTo>
                    <a:pt x="7062" y="3621"/>
                  </a:lnTo>
                  <a:lnTo>
                    <a:pt x="5726" y="4753"/>
                  </a:lnTo>
                  <a:lnTo>
                    <a:pt x="4515" y="5998"/>
                  </a:lnTo>
                  <a:lnTo>
                    <a:pt x="3429" y="7378"/>
                  </a:lnTo>
                  <a:lnTo>
                    <a:pt x="2490" y="8861"/>
                  </a:lnTo>
                  <a:lnTo>
                    <a:pt x="1686" y="10445"/>
                  </a:lnTo>
                  <a:lnTo>
                    <a:pt x="1030" y="12120"/>
                  </a:lnTo>
                  <a:lnTo>
                    <a:pt x="532" y="13885"/>
                  </a:lnTo>
                  <a:lnTo>
                    <a:pt x="192" y="15730"/>
                  </a:lnTo>
                  <a:lnTo>
                    <a:pt x="11" y="17631"/>
                  </a:lnTo>
                  <a:lnTo>
                    <a:pt x="0" y="18616"/>
                  </a:lnTo>
                  <a:lnTo>
                    <a:pt x="11" y="19600"/>
                  </a:lnTo>
                  <a:lnTo>
                    <a:pt x="192" y="21501"/>
                  </a:lnTo>
                  <a:lnTo>
                    <a:pt x="532" y="23346"/>
                  </a:lnTo>
                  <a:lnTo>
                    <a:pt x="1030" y="25111"/>
                  </a:lnTo>
                  <a:lnTo>
                    <a:pt x="1686" y="26786"/>
                  </a:lnTo>
                  <a:lnTo>
                    <a:pt x="2490" y="28370"/>
                  </a:lnTo>
                  <a:lnTo>
                    <a:pt x="3429" y="29853"/>
                  </a:lnTo>
                  <a:lnTo>
                    <a:pt x="4515" y="31233"/>
                  </a:lnTo>
                  <a:lnTo>
                    <a:pt x="5726" y="32478"/>
                  </a:lnTo>
                  <a:lnTo>
                    <a:pt x="7073" y="33610"/>
                  </a:lnTo>
                  <a:lnTo>
                    <a:pt x="8533" y="34594"/>
                  </a:lnTo>
                  <a:lnTo>
                    <a:pt x="10106" y="35443"/>
                  </a:lnTo>
                  <a:lnTo>
                    <a:pt x="11780" y="36133"/>
                  </a:lnTo>
                  <a:lnTo>
                    <a:pt x="13557" y="36665"/>
                  </a:lnTo>
                  <a:lnTo>
                    <a:pt x="15436" y="37027"/>
                  </a:lnTo>
                  <a:lnTo>
                    <a:pt x="17393" y="37220"/>
                  </a:lnTo>
                  <a:lnTo>
                    <a:pt x="18412" y="37231"/>
                  </a:lnTo>
                  <a:lnTo>
                    <a:pt x="19430" y="37220"/>
                  </a:lnTo>
                  <a:lnTo>
                    <a:pt x="21388" y="37027"/>
                  </a:lnTo>
                  <a:lnTo>
                    <a:pt x="23267" y="36665"/>
                  </a:lnTo>
                  <a:lnTo>
                    <a:pt x="25043" y="36133"/>
                  </a:lnTo>
                  <a:lnTo>
                    <a:pt x="26718" y="35443"/>
                  </a:lnTo>
                  <a:lnTo>
                    <a:pt x="28291" y="34605"/>
                  </a:lnTo>
                  <a:lnTo>
                    <a:pt x="29751" y="33621"/>
                  </a:lnTo>
                  <a:lnTo>
                    <a:pt x="31086" y="32489"/>
                  </a:lnTo>
                  <a:lnTo>
                    <a:pt x="32297" y="31245"/>
                  </a:lnTo>
                  <a:lnTo>
                    <a:pt x="33383" y="29875"/>
                  </a:lnTo>
                  <a:lnTo>
                    <a:pt x="34334" y="28393"/>
                  </a:lnTo>
                  <a:lnTo>
                    <a:pt x="35137" y="26809"/>
                  </a:lnTo>
                  <a:lnTo>
                    <a:pt x="35782" y="25122"/>
                  </a:lnTo>
                  <a:lnTo>
                    <a:pt x="36292" y="23357"/>
                  </a:lnTo>
                  <a:lnTo>
                    <a:pt x="36620" y="21513"/>
                  </a:lnTo>
                  <a:lnTo>
                    <a:pt x="36801" y="19600"/>
                  </a:lnTo>
                  <a:lnTo>
                    <a:pt x="36812" y="18616"/>
                  </a:lnTo>
                  <a:lnTo>
                    <a:pt x="36801" y="17631"/>
                  </a:lnTo>
                  <a:lnTo>
                    <a:pt x="36631" y="15719"/>
                  </a:lnTo>
                  <a:lnTo>
                    <a:pt x="36292" y="13874"/>
                  </a:lnTo>
                  <a:lnTo>
                    <a:pt x="35782" y="12109"/>
                  </a:lnTo>
                  <a:lnTo>
                    <a:pt x="35137" y="10423"/>
                  </a:lnTo>
                  <a:lnTo>
                    <a:pt x="34334" y="8838"/>
                  </a:lnTo>
                  <a:lnTo>
                    <a:pt x="33383" y="7356"/>
                  </a:lnTo>
                  <a:lnTo>
                    <a:pt x="32308" y="5987"/>
                  </a:lnTo>
                  <a:lnTo>
                    <a:pt x="31086" y="4742"/>
                  </a:lnTo>
                  <a:lnTo>
                    <a:pt x="29751" y="3610"/>
                  </a:lnTo>
                  <a:lnTo>
                    <a:pt x="28291" y="2626"/>
                  </a:lnTo>
                  <a:lnTo>
                    <a:pt x="26729" y="1788"/>
                  </a:lnTo>
                  <a:lnTo>
                    <a:pt x="25043" y="1098"/>
                  </a:lnTo>
                  <a:lnTo>
                    <a:pt x="23267" y="566"/>
                  </a:lnTo>
                  <a:lnTo>
                    <a:pt x="21388" y="204"/>
                  </a:lnTo>
                  <a:lnTo>
                    <a:pt x="19430" y="12"/>
                  </a:lnTo>
                  <a:lnTo>
                    <a:pt x="18412" y="0"/>
                  </a:lnTo>
                  <a:close/>
                </a:path>
              </a:pathLst>
            </a:custGeom>
            <a:solidFill>
              <a:srgbClr val="231F2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2" name="Google Shape;32;p2"/>
            <p:cNvSpPr/>
            <p:nvPr/>
          </p:nvSpPr>
          <p:spPr>
            <a:xfrm>
              <a:off x="2301100" y="2427475"/>
              <a:ext cx="847600" cy="930500"/>
            </a:xfrm>
            <a:custGeom>
              <a:rect b="b" l="l" r="r" t="t"/>
              <a:pathLst>
                <a:path extrusionOk="0" h="37220" w="33904">
                  <a:moveTo>
                    <a:pt x="17586" y="0"/>
                  </a:moveTo>
                  <a:lnTo>
                    <a:pt x="16590" y="12"/>
                  </a:lnTo>
                  <a:lnTo>
                    <a:pt x="14666" y="204"/>
                  </a:lnTo>
                  <a:lnTo>
                    <a:pt x="12844" y="566"/>
                  </a:lnTo>
                  <a:lnTo>
                    <a:pt x="11124" y="1098"/>
                  </a:lnTo>
                  <a:lnTo>
                    <a:pt x="9517" y="1788"/>
                  </a:lnTo>
                  <a:lnTo>
                    <a:pt x="8012" y="2637"/>
                  </a:lnTo>
                  <a:lnTo>
                    <a:pt x="6620" y="3621"/>
                  </a:lnTo>
                  <a:lnTo>
                    <a:pt x="5353" y="4753"/>
                  </a:lnTo>
                  <a:lnTo>
                    <a:pt x="4210" y="5998"/>
                  </a:lnTo>
                  <a:lnTo>
                    <a:pt x="3191" y="7378"/>
                  </a:lnTo>
                  <a:lnTo>
                    <a:pt x="2297" y="8861"/>
                  </a:lnTo>
                  <a:lnTo>
                    <a:pt x="1550" y="10445"/>
                  </a:lnTo>
                  <a:lnTo>
                    <a:pt x="939" y="12120"/>
                  </a:lnTo>
                  <a:lnTo>
                    <a:pt x="487" y="13885"/>
                  </a:lnTo>
                  <a:lnTo>
                    <a:pt x="170" y="15730"/>
                  </a:lnTo>
                  <a:lnTo>
                    <a:pt x="11" y="17631"/>
                  </a:lnTo>
                  <a:lnTo>
                    <a:pt x="0" y="18616"/>
                  </a:lnTo>
                  <a:lnTo>
                    <a:pt x="11" y="19600"/>
                  </a:lnTo>
                  <a:lnTo>
                    <a:pt x="170" y="21513"/>
                  </a:lnTo>
                  <a:lnTo>
                    <a:pt x="487" y="23346"/>
                  </a:lnTo>
                  <a:lnTo>
                    <a:pt x="962" y="25111"/>
                  </a:lnTo>
                  <a:lnTo>
                    <a:pt x="1573" y="26786"/>
                  </a:lnTo>
                  <a:lnTo>
                    <a:pt x="2343" y="28370"/>
                  </a:lnTo>
                  <a:lnTo>
                    <a:pt x="3237" y="29853"/>
                  </a:lnTo>
                  <a:lnTo>
                    <a:pt x="4278" y="31233"/>
                  </a:lnTo>
                  <a:lnTo>
                    <a:pt x="5455" y="32478"/>
                  </a:lnTo>
                  <a:lnTo>
                    <a:pt x="6756" y="33610"/>
                  </a:lnTo>
                  <a:lnTo>
                    <a:pt x="8171" y="34594"/>
                  </a:lnTo>
                  <a:lnTo>
                    <a:pt x="9721" y="35443"/>
                  </a:lnTo>
                  <a:lnTo>
                    <a:pt x="11373" y="36133"/>
                  </a:lnTo>
                  <a:lnTo>
                    <a:pt x="13150" y="36665"/>
                  </a:lnTo>
                  <a:lnTo>
                    <a:pt x="15028" y="37027"/>
                  </a:lnTo>
                  <a:lnTo>
                    <a:pt x="17009" y="37208"/>
                  </a:lnTo>
                  <a:lnTo>
                    <a:pt x="18038" y="37220"/>
                  </a:lnTo>
                  <a:lnTo>
                    <a:pt x="18910" y="37208"/>
                  </a:lnTo>
                  <a:lnTo>
                    <a:pt x="20596" y="37072"/>
                  </a:lnTo>
                  <a:lnTo>
                    <a:pt x="22180" y="36812"/>
                  </a:lnTo>
                  <a:lnTo>
                    <a:pt x="23685" y="36416"/>
                  </a:lnTo>
                  <a:lnTo>
                    <a:pt x="25100" y="35907"/>
                  </a:lnTo>
                  <a:lnTo>
                    <a:pt x="26413" y="35296"/>
                  </a:lnTo>
                  <a:lnTo>
                    <a:pt x="27635" y="34572"/>
                  </a:lnTo>
                  <a:lnTo>
                    <a:pt x="28755" y="33757"/>
                  </a:lnTo>
                  <a:lnTo>
                    <a:pt x="29762" y="32840"/>
                  </a:lnTo>
                  <a:lnTo>
                    <a:pt x="30679" y="31844"/>
                  </a:lnTo>
                  <a:lnTo>
                    <a:pt x="31482" y="30769"/>
                  </a:lnTo>
                  <a:lnTo>
                    <a:pt x="32184" y="29626"/>
                  </a:lnTo>
                  <a:lnTo>
                    <a:pt x="32772" y="28415"/>
                  </a:lnTo>
                  <a:lnTo>
                    <a:pt x="33248" y="27148"/>
                  </a:lnTo>
                  <a:lnTo>
                    <a:pt x="33598" y="25835"/>
                  </a:lnTo>
                  <a:lnTo>
                    <a:pt x="33836" y="24466"/>
                  </a:lnTo>
                  <a:lnTo>
                    <a:pt x="33904" y="23776"/>
                  </a:lnTo>
                  <a:lnTo>
                    <a:pt x="24930" y="23776"/>
                  </a:lnTo>
                  <a:lnTo>
                    <a:pt x="24873" y="24138"/>
                  </a:lnTo>
                  <a:lnTo>
                    <a:pt x="24715" y="24840"/>
                  </a:lnTo>
                  <a:lnTo>
                    <a:pt x="24500" y="25496"/>
                  </a:lnTo>
                  <a:lnTo>
                    <a:pt x="24240" y="26107"/>
                  </a:lnTo>
                  <a:lnTo>
                    <a:pt x="23946" y="26661"/>
                  </a:lnTo>
                  <a:lnTo>
                    <a:pt x="23606" y="27171"/>
                  </a:lnTo>
                  <a:lnTo>
                    <a:pt x="23221" y="27646"/>
                  </a:lnTo>
                  <a:lnTo>
                    <a:pt x="22803" y="28065"/>
                  </a:lnTo>
                  <a:lnTo>
                    <a:pt x="22350" y="28438"/>
                  </a:lnTo>
                  <a:lnTo>
                    <a:pt x="21852" y="28766"/>
                  </a:lnTo>
                  <a:lnTo>
                    <a:pt x="21331" y="29038"/>
                  </a:lnTo>
                  <a:lnTo>
                    <a:pt x="20766" y="29276"/>
                  </a:lnTo>
                  <a:lnTo>
                    <a:pt x="19872" y="29547"/>
                  </a:lnTo>
                  <a:lnTo>
                    <a:pt x="18559" y="29728"/>
                  </a:lnTo>
                  <a:lnTo>
                    <a:pt x="17857" y="29751"/>
                  </a:lnTo>
                  <a:lnTo>
                    <a:pt x="17337" y="29739"/>
                  </a:lnTo>
                  <a:lnTo>
                    <a:pt x="16330" y="29638"/>
                  </a:lnTo>
                  <a:lnTo>
                    <a:pt x="15402" y="29434"/>
                  </a:lnTo>
                  <a:lnTo>
                    <a:pt x="14553" y="29151"/>
                  </a:lnTo>
                  <a:lnTo>
                    <a:pt x="13761" y="28766"/>
                  </a:lnTo>
                  <a:lnTo>
                    <a:pt x="13037" y="28291"/>
                  </a:lnTo>
                  <a:lnTo>
                    <a:pt x="12380" y="27725"/>
                  </a:lnTo>
                  <a:lnTo>
                    <a:pt x="11803" y="27091"/>
                  </a:lnTo>
                  <a:lnTo>
                    <a:pt x="11283" y="26356"/>
                  </a:lnTo>
                  <a:lnTo>
                    <a:pt x="10830" y="25564"/>
                  </a:lnTo>
                  <a:lnTo>
                    <a:pt x="10434" y="24681"/>
                  </a:lnTo>
                  <a:lnTo>
                    <a:pt x="10117" y="23731"/>
                  </a:lnTo>
                  <a:lnTo>
                    <a:pt x="9857" y="22712"/>
                  </a:lnTo>
                  <a:lnTo>
                    <a:pt x="9676" y="21614"/>
                  </a:lnTo>
                  <a:lnTo>
                    <a:pt x="9540" y="20460"/>
                  </a:lnTo>
                  <a:lnTo>
                    <a:pt x="9483" y="19249"/>
                  </a:lnTo>
                  <a:lnTo>
                    <a:pt x="9472" y="18616"/>
                  </a:lnTo>
                  <a:lnTo>
                    <a:pt x="9483" y="17982"/>
                  </a:lnTo>
                  <a:lnTo>
                    <a:pt x="9551" y="16771"/>
                  </a:lnTo>
                  <a:lnTo>
                    <a:pt x="9687" y="15617"/>
                  </a:lnTo>
                  <a:lnTo>
                    <a:pt x="9891" y="14530"/>
                  </a:lnTo>
                  <a:lnTo>
                    <a:pt x="10151" y="13501"/>
                  </a:lnTo>
                  <a:lnTo>
                    <a:pt x="10490" y="12550"/>
                  </a:lnTo>
                  <a:lnTo>
                    <a:pt x="10898" y="11679"/>
                  </a:lnTo>
                  <a:lnTo>
                    <a:pt x="11362" y="10875"/>
                  </a:lnTo>
                  <a:lnTo>
                    <a:pt x="11894" y="10151"/>
                  </a:lnTo>
                  <a:lnTo>
                    <a:pt x="12493" y="9506"/>
                  </a:lnTo>
                  <a:lnTo>
                    <a:pt x="13161" y="8940"/>
                  </a:lnTo>
                  <a:lnTo>
                    <a:pt x="13897" y="8465"/>
                  </a:lnTo>
                  <a:lnTo>
                    <a:pt x="14689" y="8091"/>
                  </a:lnTo>
                  <a:lnTo>
                    <a:pt x="15549" y="7797"/>
                  </a:lnTo>
                  <a:lnTo>
                    <a:pt x="16477" y="7593"/>
                  </a:lnTo>
                  <a:lnTo>
                    <a:pt x="17473" y="7492"/>
                  </a:lnTo>
                  <a:lnTo>
                    <a:pt x="18299" y="7492"/>
                  </a:lnTo>
                  <a:lnTo>
                    <a:pt x="18876" y="7537"/>
                  </a:lnTo>
                  <a:lnTo>
                    <a:pt x="19736" y="7695"/>
                  </a:lnTo>
                  <a:lnTo>
                    <a:pt x="20811" y="8091"/>
                  </a:lnTo>
                  <a:lnTo>
                    <a:pt x="21784" y="8657"/>
                  </a:lnTo>
                  <a:lnTo>
                    <a:pt x="22655" y="9381"/>
                  </a:lnTo>
                  <a:lnTo>
                    <a:pt x="23380" y="10241"/>
                  </a:lnTo>
                  <a:lnTo>
                    <a:pt x="23946" y="11237"/>
                  </a:lnTo>
                  <a:lnTo>
                    <a:pt x="24251" y="12052"/>
                  </a:lnTo>
                  <a:lnTo>
                    <a:pt x="24398" y="12618"/>
                  </a:lnTo>
                  <a:lnTo>
                    <a:pt x="24455" y="12912"/>
                  </a:lnTo>
                  <a:lnTo>
                    <a:pt x="33587" y="12912"/>
                  </a:lnTo>
                  <a:lnTo>
                    <a:pt x="33463" y="12199"/>
                  </a:lnTo>
                  <a:lnTo>
                    <a:pt x="33134" y="10830"/>
                  </a:lnTo>
                  <a:lnTo>
                    <a:pt x="32693" y="9517"/>
                  </a:lnTo>
                  <a:lnTo>
                    <a:pt x="32161" y="8272"/>
                  </a:lnTo>
                  <a:lnTo>
                    <a:pt x="31528" y="7096"/>
                  </a:lnTo>
                  <a:lnTo>
                    <a:pt x="30792" y="5998"/>
                  </a:lnTo>
                  <a:lnTo>
                    <a:pt x="29966" y="4968"/>
                  </a:lnTo>
                  <a:lnTo>
                    <a:pt x="29049" y="4029"/>
                  </a:lnTo>
                  <a:lnTo>
                    <a:pt x="28031" y="3180"/>
                  </a:lnTo>
                  <a:lnTo>
                    <a:pt x="26922" y="2422"/>
                  </a:lnTo>
                  <a:lnTo>
                    <a:pt x="25734" y="1754"/>
                  </a:lnTo>
                  <a:lnTo>
                    <a:pt x="24443" y="1188"/>
                  </a:lnTo>
                  <a:lnTo>
                    <a:pt x="23074" y="724"/>
                  </a:lnTo>
                  <a:lnTo>
                    <a:pt x="21603" y="374"/>
                  </a:lnTo>
                  <a:lnTo>
                    <a:pt x="20064" y="136"/>
                  </a:lnTo>
                  <a:lnTo>
                    <a:pt x="18434" y="12"/>
                  </a:lnTo>
                  <a:lnTo>
                    <a:pt x="17586" y="0"/>
                  </a:lnTo>
                  <a:close/>
                </a:path>
              </a:pathLst>
            </a:custGeom>
            <a:solidFill>
              <a:srgbClr val="231F2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p2"/>
            <p:cNvSpPr/>
            <p:nvPr/>
          </p:nvSpPr>
          <p:spPr>
            <a:xfrm>
              <a:off x="3203575" y="2451525"/>
              <a:ext cx="788200" cy="905025"/>
            </a:xfrm>
            <a:custGeom>
              <a:rect b="b" l="l" r="r" t="t"/>
              <a:pathLst>
                <a:path extrusionOk="0" h="36201" w="31528">
                  <a:moveTo>
                    <a:pt x="0" y="0"/>
                  </a:moveTo>
                  <a:lnTo>
                    <a:pt x="0" y="23493"/>
                  </a:lnTo>
                  <a:lnTo>
                    <a:pt x="12" y="24206"/>
                  </a:lnTo>
                  <a:lnTo>
                    <a:pt x="113" y="25586"/>
                  </a:lnTo>
                  <a:lnTo>
                    <a:pt x="317" y="26899"/>
                  </a:lnTo>
                  <a:lnTo>
                    <a:pt x="623" y="28132"/>
                  </a:lnTo>
                  <a:lnTo>
                    <a:pt x="1019" y="29298"/>
                  </a:lnTo>
                  <a:lnTo>
                    <a:pt x="1517" y="30384"/>
                  </a:lnTo>
                  <a:lnTo>
                    <a:pt x="2105" y="31392"/>
                  </a:lnTo>
                  <a:lnTo>
                    <a:pt x="2795" y="32308"/>
                  </a:lnTo>
                  <a:lnTo>
                    <a:pt x="3576" y="33134"/>
                  </a:lnTo>
                  <a:lnTo>
                    <a:pt x="4448" y="33881"/>
                  </a:lnTo>
                  <a:lnTo>
                    <a:pt x="5398" y="34515"/>
                  </a:lnTo>
                  <a:lnTo>
                    <a:pt x="6451" y="35069"/>
                  </a:lnTo>
                  <a:lnTo>
                    <a:pt x="7582" y="35511"/>
                  </a:lnTo>
                  <a:lnTo>
                    <a:pt x="8804" y="35850"/>
                  </a:lnTo>
                  <a:lnTo>
                    <a:pt x="10106" y="36076"/>
                  </a:lnTo>
                  <a:lnTo>
                    <a:pt x="11498" y="36190"/>
                  </a:lnTo>
                  <a:lnTo>
                    <a:pt x="12222" y="36201"/>
                  </a:lnTo>
                  <a:lnTo>
                    <a:pt x="13139" y="36190"/>
                  </a:lnTo>
                  <a:lnTo>
                    <a:pt x="14791" y="36009"/>
                  </a:lnTo>
                  <a:lnTo>
                    <a:pt x="16273" y="35680"/>
                  </a:lnTo>
                  <a:lnTo>
                    <a:pt x="17609" y="35183"/>
                  </a:lnTo>
                  <a:lnTo>
                    <a:pt x="18819" y="34526"/>
                  </a:lnTo>
                  <a:lnTo>
                    <a:pt x="19917" y="33734"/>
                  </a:lnTo>
                  <a:lnTo>
                    <a:pt x="20924" y="32783"/>
                  </a:lnTo>
                  <a:lnTo>
                    <a:pt x="21864" y="31708"/>
                  </a:lnTo>
                  <a:lnTo>
                    <a:pt x="22316" y="31120"/>
                  </a:lnTo>
                  <a:lnTo>
                    <a:pt x="22531" y="31120"/>
                  </a:lnTo>
                  <a:lnTo>
                    <a:pt x="22531" y="35239"/>
                  </a:lnTo>
                  <a:lnTo>
                    <a:pt x="31528" y="35239"/>
                  </a:lnTo>
                  <a:lnTo>
                    <a:pt x="31528" y="0"/>
                  </a:lnTo>
                  <a:lnTo>
                    <a:pt x="22192" y="0"/>
                  </a:lnTo>
                  <a:lnTo>
                    <a:pt x="22192" y="20336"/>
                  </a:lnTo>
                  <a:lnTo>
                    <a:pt x="22180" y="20766"/>
                  </a:lnTo>
                  <a:lnTo>
                    <a:pt x="22124" y="21614"/>
                  </a:lnTo>
                  <a:lnTo>
                    <a:pt x="21999" y="22418"/>
                  </a:lnTo>
                  <a:lnTo>
                    <a:pt x="21818" y="23187"/>
                  </a:lnTo>
                  <a:lnTo>
                    <a:pt x="21569" y="23911"/>
                  </a:lnTo>
                  <a:lnTo>
                    <a:pt x="21275" y="24590"/>
                  </a:lnTo>
                  <a:lnTo>
                    <a:pt x="20924" y="25224"/>
                  </a:lnTo>
                  <a:lnTo>
                    <a:pt x="20517" y="25801"/>
                  </a:lnTo>
                  <a:lnTo>
                    <a:pt x="20064" y="26333"/>
                  </a:lnTo>
                  <a:lnTo>
                    <a:pt x="19555" y="26797"/>
                  </a:lnTo>
                  <a:lnTo>
                    <a:pt x="19001" y="27216"/>
                  </a:lnTo>
                  <a:lnTo>
                    <a:pt x="18389" y="27567"/>
                  </a:lnTo>
                  <a:lnTo>
                    <a:pt x="17744" y="27850"/>
                  </a:lnTo>
                  <a:lnTo>
                    <a:pt x="17043" y="28065"/>
                  </a:lnTo>
                  <a:lnTo>
                    <a:pt x="16307" y="28212"/>
                  </a:lnTo>
                  <a:lnTo>
                    <a:pt x="15515" y="28291"/>
                  </a:lnTo>
                  <a:lnTo>
                    <a:pt x="15108" y="28302"/>
                  </a:lnTo>
                  <a:lnTo>
                    <a:pt x="14746" y="28291"/>
                  </a:lnTo>
                  <a:lnTo>
                    <a:pt x="14044" y="28246"/>
                  </a:lnTo>
                  <a:lnTo>
                    <a:pt x="13399" y="28132"/>
                  </a:lnTo>
                  <a:lnTo>
                    <a:pt x="12799" y="27974"/>
                  </a:lnTo>
                  <a:lnTo>
                    <a:pt x="12245" y="27770"/>
                  </a:lnTo>
                  <a:lnTo>
                    <a:pt x="11747" y="27510"/>
                  </a:lnTo>
                  <a:lnTo>
                    <a:pt x="11283" y="27205"/>
                  </a:lnTo>
                  <a:lnTo>
                    <a:pt x="10875" y="26842"/>
                  </a:lnTo>
                  <a:lnTo>
                    <a:pt x="10525" y="26446"/>
                  </a:lnTo>
                  <a:lnTo>
                    <a:pt x="10208" y="25994"/>
                  </a:lnTo>
                  <a:lnTo>
                    <a:pt x="9936" y="25484"/>
                  </a:lnTo>
                  <a:lnTo>
                    <a:pt x="9721" y="24941"/>
                  </a:lnTo>
                  <a:lnTo>
                    <a:pt x="9461" y="24036"/>
                  </a:lnTo>
                  <a:lnTo>
                    <a:pt x="9291" y="22667"/>
                  </a:lnTo>
                  <a:lnTo>
                    <a:pt x="9268" y="21908"/>
                  </a:lnTo>
                  <a:lnTo>
                    <a:pt x="9268" y="0"/>
                  </a:lnTo>
                  <a:close/>
                </a:path>
              </a:pathLst>
            </a:custGeom>
            <a:solidFill>
              <a:srgbClr val="231F2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4" name="Google Shape;34;p2"/>
            <p:cNvSpPr/>
            <p:nvPr/>
          </p:nvSpPr>
          <p:spPr>
            <a:xfrm>
              <a:off x="5129050" y="2110050"/>
              <a:ext cx="233700" cy="1222475"/>
            </a:xfrm>
            <a:custGeom>
              <a:rect b="b" l="l" r="r" t="t"/>
              <a:pathLst>
                <a:path extrusionOk="0" h="48899" w="9348">
                  <a:moveTo>
                    <a:pt x="1" y="0"/>
                  </a:moveTo>
                  <a:lnTo>
                    <a:pt x="1" y="8759"/>
                  </a:lnTo>
                  <a:lnTo>
                    <a:pt x="9348" y="8759"/>
                  </a:lnTo>
                  <a:lnTo>
                    <a:pt x="9348" y="0"/>
                  </a:lnTo>
                  <a:close/>
                  <a:moveTo>
                    <a:pt x="1" y="13659"/>
                  </a:moveTo>
                  <a:lnTo>
                    <a:pt x="1" y="48898"/>
                  </a:lnTo>
                  <a:lnTo>
                    <a:pt x="9348" y="48898"/>
                  </a:lnTo>
                  <a:lnTo>
                    <a:pt x="9348" y="13659"/>
                  </a:lnTo>
                  <a:close/>
                </a:path>
              </a:pathLst>
            </a:custGeom>
            <a:solidFill>
              <a:srgbClr val="231F2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5" name="Google Shape;35;p2"/>
            <p:cNvSpPr/>
            <p:nvPr/>
          </p:nvSpPr>
          <p:spPr>
            <a:xfrm>
              <a:off x="5440825" y="2427475"/>
              <a:ext cx="852150" cy="1205475"/>
            </a:xfrm>
            <a:custGeom>
              <a:rect b="b" l="l" r="r" t="t"/>
              <a:pathLst>
                <a:path extrusionOk="0" h="48219" w="34086">
                  <a:moveTo>
                    <a:pt x="17563" y="7492"/>
                  </a:moveTo>
                  <a:lnTo>
                    <a:pt x="18548" y="7593"/>
                  </a:lnTo>
                  <a:lnTo>
                    <a:pt x="19464" y="7786"/>
                  </a:lnTo>
                  <a:lnTo>
                    <a:pt x="20325" y="8080"/>
                  </a:lnTo>
                  <a:lnTo>
                    <a:pt x="21105" y="8442"/>
                  </a:lnTo>
                  <a:lnTo>
                    <a:pt x="21830" y="8895"/>
                  </a:lnTo>
                  <a:lnTo>
                    <a:pt x="22486" y="9415"/>
                  </a:lnTo>
                  <a:lnTo>
                    <a:pt x="23074" y="10004"/>
                  </a:lnTo>
                  <a:lnTo>
                    <a:pt x="23595" y="10660"/>
                  </a:lnTo>
                  <a:lnTo>
                    <a:pt x="24048" y="11373"/>
                  </a:lnTo>
                  <a:lnTo>
                    <a:pt x="24432" y="12131"/>
                  </a:lnTo>
                  <a:lnTo>
                    <a:pt x="24761" y="12946"/>
                  </a:lnTo>
                  <a:lnTo>
                    <a:pt x="25021" y="13795"/>
                  </a:lnTo>
                  <a:lnTo>
                    <a:pt x="25213" y="14689"/>
                  </a:lnTo>
                  <a:lnTo>
                    <a:pt x="25338" y="15605"/>
                  </a:lnTo>
                  <a:lnTo>
                    <a:pt x="25406" y="16556"/>
                  </a:lnTo>
                  <a:lnTo>
                    <a:pt x="25417" y="17043"/>
                  </a:lnTo>
                  <a:lnTo>
                    <a:pt x="25406" y="17529"/>
                  </a:lnTo>
                  <a:lnTo>
                    <a:pt x="25349" y="18480"/>
                  </a:lnTo>
                  <a:lnTo>
                    <a:pt x="25236" y="19408"/>
                  </a:lnTo>
                  <a:lnTo>
                    <a:pt x="25055" y="20302"/>
                  </a:lnTo>
                  <a:lnTo>
                    <a:pt x="24817" y="21150"/>
                  </a:lnTo>
                  <a:lnTo>
                    <a:pt x="24523" y="21954"/>
                  </a:lnTo>
                  <a:lnTo>
                    <a:pt x="24149" y="22712"/>
                  </a:lnTo>
                  <a:lnTo>
                    <a:pt x="23719" y="23425"/>
                  </a:lnTo>
                  <a:lnTo>
                    <a:pt x="23222" y="24070"/>
                  </a:lnTo>
                  <a:lnTo>
                    <a:pt x="22644" y="24658"/>
                  </a:lnTo>
                  <a:lnTo>
                    <a:pt x="21999" y="25168"/>
                  </a:lnTo>
                  <a:lnTo>
                    <a:pt x="21286" y="25609"/>
                  </a:lnTo>
                  <a:lnTo>
                    <a:pt x="20494" y="25971"/>
                  </a:lnTo>
                  <a:lnTo>
                    <a:pt x="19623" y="26254"/>
                  </a:lnTo>
                  <a:lnTo>
                    <a:pt x="18684" y="26446"/>
                  </a:lnTo>
                  <a:lnTo>
                    <a:pt x="17654" y="26548"/>
                  </a:lnTo>
                  <a:lnTo>
                    <a:pt x="16658" y="26548"/>
                  </a:lnTo>
                  <a:lnTo>
                    <a:pt x="15798" y="26458"/>
                  </a:lnTo>
                  <a:lnTo>
                    <a:pt x="14972" y="26299"/>
                  </a:lnTo>
                  <a:lnTo>
                    <a:pt x="14202" y="26062"/>
                  </a:lnTo>
                  <a:lnTo>
                    <a:pt x="13467" y="25745"/>
                  </a:lnTo>
                  <a:lnTo>
                    <a:pt x="12788" y="25349"/>
                  </a:lnTo>
                  <a:lnTo>
                    <a:pt x="12154" y="24885"/>
                  </a:lnTo>
                  <a:lnTo>
                    <a:pt x="11577" y="24342"/>
                  </a:lnTo>
                  <a:lnTo>
                    <a:pt x="11056" y="23742"/>
                  </a:lnTo>
                  <a:lnTo>
                    <a:pt x="10592" y="23063"/>
                  </a:lnTo>
                  <a:lnTo>
                    <a:pt x="10196" y="22316"/>
                  </a:lnTo>
                  <a:lnTo>
                    <a:pt x="9846" y="21513"/>
                  </a:lnTo>
                  <a:lnTo>
                    <a:pt x="9574" y="20641"/>
                  </a:lnTo>
                  <a:lnTo>
                    <a:pt x="9359" y="19702"/>
                  </a:lnTo>
                  <a:lnTo>
                    <a:pt x="9212" y="18706"/>
                  </a:lnTo>
                  <a:lnTo>
                    <a:pt x="9144" y="17654"/>
                  </a:lnTo>
                  <a:lnTo>
                    <a:pt x="9133" y="17110"/>
                  </a:lnTo>
                  <a:lnTo>
                    <a:pt x="9144" y="16556"/>
                  </a:lnTo>
                  <a:lnTo>
                    <a:pt x="9212" y="15504"/>
                  </a:lnTo>
                  <a:lnTo>
                    <a:pt x="9359" y="14508"/>
                  </a:lnTo>
                  <a:lnTo>
                    <a:pt x="9574" y="13557"/>
                  </a:lnTo>
                  <a:lnTo>
                    <a:pt x="9846" y="12674"/>
                  </a:lnTo>
                  <a:lnTo>
                    <a:pt x="10185" y="11848"/>
                  </a:lnTo>
                  <a:lnTo>
                    <a:pt x="10592" y="11090"/>
                  </a:lnTo>
                  <a:lnTo>
                    <a:pt x="11056" y="10400"/>
                  </a:lnTo>
                  <a:lnTo>
                    <a:pt x="11577" y="9778"/>
                  </a:lnTo>
                  <a:lnTo>
                    <a:pt x="12143" y="9223"/>
                  </a:lnTo>
                  <a:lnTo>
                    <a:pt x="12765" y="8736"/>
                  </a:lnTo>
                  <a:lnTo>
                    <a:pt x="13444" y="8329"/>
                  </a:lnTo>
                  <a:lnTo>
                    <a:pt x="14168" y="8001"/>
                  </a:lnTo>
                  <a:lnTo>
                    <a:pt x="14938" y="7752"/>
                  </a:lnTo>
                  <a:lnTo>
                    <a:pt x="15741" y="7582"/>
                  </a:lnTo>
                  <a:lnTo>
                    <a:pt x="16601" y="7492"/>
                  </a:lnTo>
                  <a:close/>
                  <a:moveTo>
                    <a:pt x="15243" y="0"/>
                  </a:moveTo>
                  <a:lnTo>
                    <a:pt x="14406" y="12"/>
                  </a:lnTo>
                  <a:lnTo>
                    <a:pt x="12788" y="159"/>
                  </a:lnTo>
                  <a:lnTo>
                    <a:pt x="11249" y="464"/>
                  </a:lnTo>
                  <a:lnTo>
                    <a:pt x="9778" y="917"/>
                  </a:lnTo>
                  <a:lnTo>
                    <a:pt x="8397" y="1505"/>
                  </a:lnTo>
                  <a:lnTo>
                    <a:pt x="7096" y="2230"/>
                  </a:lnTo>
                  <a:lnTo>
                    <a:pt x="5885" y="3090"/>
                  </a:lnTo>
                  <a:lnTo>
                    <a:pt x="4776" y="4085"/>
                  </a:lnTo>
                  <a:lnTo>
                    <a:pt x="3757" y="5194"/>
                  </a:lnTo>
                  <a:lnTo>
                    <a:pt x="2863" y="6439"/>
                  </a:lnTo>
                  <a:lnTo>
                    <a:pt x="2071" y="7797"/>
                  </a:lnTo>
                  <a:lnTo>
                    <a:pt x="1404" y="9268"/>
                  </a:lnTo>
                  <a:lnTo>
                    <a:pt x="860" y="10864"/>
                  </a:lnTo>
                  <a:lnTo>
                    <a:pt x="442" y="12550"/>
                  </a:lnTo>
                  <a:lnTo>
                    <a:pt x="159" y="14349"/>
                  </a:lnTo>
                  <a:lnTo>
                    <a:pt x="12" y="16250"/>
                  </a:lnTo>
                  <a:lnTo>
                    <a:pt x="0" y="17246"/>
                  </a:lnTo>
                  <a:lnTo>
                    <a:pt x="12" y="18231"/>
                  </a:lnTo>
                  <a:lnTo>
                    <a:pt x="193" y="20121"/>
                  </a:lnTo>
                  <a:lnTo>
                    <a:pt x="532" y="21909"/>
                  </a:lnTo>
                  <a:lnTo>
                    <a:pt x="1019" y="23572"/>
                  </a:lnTo>
                  <a:lnTo>
                    <a:pt x="1652" y="25134"/>
                  </a:lnTo>
                  <a:lnTo>
                    <a:pt x="2411" y="26571"/>
                  </a:lnTo>
                  <a:lnTo>
                    <a:pt x="3293" y="27895"/>
                  </a:lnTo>
                  <a:lnTo>
                    <a:pt x="4289" y="29094"/>
                  </a:lnTo>
                  <a:lnTo>
                    <a:pt x="5376" y="30169"/>
                  </a:lnTo>
                  <a:lnTo>
                    <a:pt x="6552" y="31131"/>
                  </a:lnTo>
                  <a:lnTo>
                    <a:pt x="7797" y="31946"/>
                  </a:lnTo>
                  <a:lnTo>
                    <a:pt x="9110" y="32648"/>
                  </a:lnTo>
                  <a:lnTo>
                    <a:pt x="10479" y="33202"/>
                  </a:lnTo>
                  <a:lnTo>
                    <a:pt x="11894" y="33621"/>
                  </a:lnTo>
                  <a:lnTo>
                    <a:pt x="13331" y="33915"/>
                  </a:lnTo>
                  <a:lnTo>
                    <a:pt x="14791" y="34051"/>
                  </a:lnTo>
                  <a:lnTo>
                    <a:pt x="15526" y="34062"/>
                  </a:lnTo>
                  <a:lnTo>
                    <a:pt x="16183" y="34074"/>
                  </a:lnTo>
                  <a:lnTo>
                    <a:pt x="17495" y="33972"/>
                  </a:lnTo>
                  <a:lnTo>
                    <a:pt x="18774" y="33723"/>
                  </a:lnTo>
                  <a:lnTo>
                    <a:pt x="20008" y="33338"/>
                  </a:lnTo>
                  <a:lnTo>
                    <a:pt x="21196" y="32806"/>
                  </a:lnTo>
                  <a:lnTo>
                    <a:pt x="22305" y="32150"/>
                  </a:lnTo>
                  <a:lnTo>
                    <a:pt x="23346" y="31358"/>
                  </a:lnTo>
                  <a:lnTo>
                    <a:pt x="24297" y="30452"/>
                  </a:lnTo>
                  <a:lnTo>
                    <a:pt x="24727" y="29954"/>
                  </a:lnTo>
                  <a:lnTo>
                    <a:pt x="24942" y="29954"/>
                  </a:lnTo>
                  <a:lnTo>
                    <a:pt x="24942" y="33802"/>
                  </a:lnTo>
                  <a:lnTo>
                    <a:pt x="24930" y="34243"/>
                  </a:lnTo>
                  <a:lnTo>
                    <a:pt x="24874" y="35092"/>
                  </a:lnTo>
                  <a:lnTo>
                    <a:pt x="24749" y="35884"/>
                  </a:lnTo>
                  <a:lnTo>
                    <a:pt x="24568" y="36631"/>
                  </a:lnTo>
                  <a:lnTo>
                    <a:pt x="24331" y="37310"/>
                  </a:lnTo>
                  <a:lnTo>
                    <a:pt x="24025" y="37944"/>
                  </a:lnTo>
                  <a:lnTo>
                    <a:pt x="23663" y="38521"/>
                  </a:lnTo>
                  <a:lnTo>
                    <a:pt x="23244" y="39030"/>
                  </a:lnTo>
                  <a:lnTo>
                    <a:pt x="22758" y="39494"/>
                  </a:lnTo>
                  <a:lnTo>
                    <a:pt x="22203" y="39902"/>
                  </a:lnTo>
                  <a:lnTo>
                    <a:pt x="21592" y="40252"/>
                  </a:lnTo>
                  <a:lnTo>
                    <a:pt x="20924" y="40547"/>
                  </a:lnTo>
                  <a:lnTo>
                    <a:pt x="20189" y="40784"/>
                  </a:lnTo>
                  <a:lnTo>
                    <a:pt x="19385" y="40954"/>
                  </a:lnTo>
                  <a:lnTo>
                    <a:pt x="18525" y="41078"/>
                  </a:lnTo>
                  <a:lnTo>
                    <a:pt x="17597" y="41135"/>
                  </a:lnTo>
                  <a:lnTo>
                    <a:pt x="17111" y="41146"/>
                  </a:lnTo>
                  <a:lnTo>
                    <a:pt x="16319" y="41124"/>
                  </a:lnTo>
                  <a:lnTo>
                    <a:pt x="14904" y="40977"/>
                  </a:lnTo>
                  <a:lnTo>
                    <a:pt x="13693" y="40682"/>
                  </a:lnTo>
                  <a:lnTo>
                    <a:pt x="12663" y="40264"/>
                  </a:lnTo>
                  <a:lnTo>
                    <a:pt x="11815" y="39743"/>
                  </a:lnTo>
                  <a:lnTo>
                    <a:pt x="11124" y="39121"/>
                  </a:lnTo>
                  <a:lnTo>
                    <a:pt x="10592" y="38408"/>
                  </a:lnTo>
                  <a:lnTo>
                    <a:pt x="10185" y="37638"/>
                  </a:lnTo>
                  <a:lnTo>
                    <a:pt x="10038" y="37231"/>
                  </a:lnTo>
                  <a:lnTo>
                    <a:pt x="758" y="37231"/>
                  </a:lnTo>
                  <a:lnTo>
                    <a:pt x="860" y="37865"/>
                  </a:lnTo>
                  <a:lnTo>
                    <a:pt x="1155" y="39098"/>
                  </a:lnTo>
                  <a:lnTo>
                    <a:pt x="1562" y="40252"/>
                  </a:lnTo>
                  <a:lnTo>
                    <a:pt x="2083" y="41327"/>
                  </a:lnTo>
                  <a:lnTo>
                    <a:pt x="2716" y="42346"/>
                  </a:lnTo>
                  <a:lnTo>
                    <a:pt x="3452" y="43285"/>
                  </a:lnTo>
                  <a:lnTo>
                    <a:pt x="4289" y="44156"/>
                  </a:lnTo>
                  <a:lnTo>
                    <a:pt x="5240" y="44937"/>
                  </a:lnTo>
                  <a:lnTo>
                    <a:pt x="6281" y="45650"/>
                  </a:lnTo>
                  <a:lnTo>
                    <a:pt x="7424" y="46273"/>
                  </a:lnTo>
                  <a:lnTo>
                    <a:pt x="8669" y="46816"/>
                  </a:lnTo>
                  <a:lnTo>
                    <a:pt x="10015" y="47268"/>
                  </a:lnTo>
                  <a:lnTo>
                    <a:pt x="11452" y="47642"/>
                  </a:lnTo>
                  <a:lnTo>
                    <a:pt x="12980" y="47925"/>
                  </a:lnTo>
                  <a:lnTo>
                    <a:pt x="14598" y="48117"/>
                  </a:lnTo>
                  <a:lnTo>
                    <a:pt x="16296" y="48208"/>
                  </a:lnTo>
                  <a:lnTo>
                    <a:pt x="17190" y="48219"/>
                  </a:lnTo>
                  <a:lnTo>
                    <a:pt x="18163" y="48208"/>
                  </a:lnTo>
                  <a:lnTo>
                    <a:pt x="20053" y="48095"/>
                  </a:lnTo>
                  <a:lnTo>
                    <a:pt x="21852" y="47846"/>
                  </a:lnTo>
                  <a:lnTo>
                    <a:pt x="23572" y="47483"/>
                  </a:lnTo>
                  <a:lnTo>
                    <a:pt x="25191" y="46997"/>
                  </a:lnTo>
                  <a:lnTo>
                    <a:pt x="26696" y="46374"/>
                  </a:lnTo>
                  <a:lnTo>
                    <a:pt x="28076" y="45628"/>
                  </a:lnTo>
                  <a:lnTo>
                    <a:pt x="29332" y="44734"/>
                  </a:lnTo>
                  <a:lnTo>
                    <a:pt x="29898" y="44236"/>
                  </a:lnTo>
                  <a:lnTo>
                    <a:pt x="30373" y="43772"/>
                  </a:lnTo>
                  <a:lnTo>
                    <a:pt x="31256" y="42787"/>
                  </a:lnTo>
                  <a:lnTo>
                    <a:pt x="32026" y="41689"/>
                  </a:lnTo>
                  <a:lnTo>
                    <a:pt x="32693" y="40479"/>
                  </a:lnTo>
                  <a:lnTo>
                    <a:pt x="33225" y="39166"/>
                  </a:lnTo>
                  <a:lnTo>
                    <a:pt x="33644" y="37717"/>
                  </a:lnTo>
                  <a:lnTo>
                    <a:pt x="33927" y="36145"/>
                  </a:lnTo>
                  <a:lnTo>
                    <a:pt x="34074" y="34436"/>
                  </a:lnTo>
                  <a:lnTo>
                    <a:pt x="34085" y="33519"/>
                  </a:lnTo>
                  <a:lnTo>
                    <a:pt x="34085" y="962"/>
                  </a:lnTo>
                  <a:lnTo>
                    <a:pt x="25123" y="962"/>
                  </a:lnTo>
                  <a:lnTo>
                    <a:pt x="25123" y="4674"/>
                  </a:lnTo>
                  <a:lnTo>
                    <a:pt x="24987" y="4674"/>
                  </a:lnTo>
                  <a:lnTo>
                    <a:pt x="24579" y="4131"/>
                  </a:lnTo>
                  <a:lnTo>
                    <a:pt x="23685" y="3135"/>
                  </a:lnTo>
                  <a:lnTo>
                    <a:pt x="22678" y="2275"/>
                  </a:lnTo>
                  <a:lnTo>
                    <a:pt x="21569" y="1539"/>
                  </a:lnTo>
                  <a:lnTo>
                    <a:pt x="20347" y="939"/>
                  </a:lnTo>
                  <a:lnTo>
                    <a:pt x="19023" y="487"/>
                  </a:lnTo>
                  <a:lnTo>
                    <a:pt x="17597" y="170"/>
                  </a:lnTo>
                  <a:lnTo>
                    <a:pt x="16058" y="12"/>
                  </a:lnTo>
                  <a:lnTo>
                    <a:pt x="15243" y="0"/>
                  </a:lnTo>
                  <a:close/>
                </a:path>
              </a:pathLst>
            </a:custGeom>
            <a:solidFill>
              <a:srgbClr val="231F2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6" name="Google Shape;36;p2"/>
            <p:cNvSpPr/>
            <p:nvPr/>
          </p:nvSpPr>
          <p:spPr>
            <a:xfrm>
              <a:off x="6394225" y="2427175"/>
              <a:ext cx="798400" cy="905350"/>
            </a:xfrm>
            <a:custGeom>
              <a:rect b="b" l="l" r="r" t="t"/>
              <a:pathLst>
                <a:path extrusionOk="0" h="36214" w="31936">
                  <a:moveTo>
                    <a:pt x="19385" y="1"/>
                  </a:moveTo>
                  <a:lnTo>
                    <a:pt x="18582" y="24"/>
                  </a:lnTo>
                  <a:lnTo>
                    <a:pt x="17801" y="91"/>
                  </a:lnTo>
                  <a:lnTo>
                    <a:pt x="17020" y="227"/>
                  </a:lnTo>
                  <a:lnTo>
                    <a:pt x="15889" y="510"/>
                  </a:lnTo>
                  <a:lnTo>
                    <a:pt x="14440" y="1076"/>
                  </a:lnTo>
                  <a:lnTo>
                    <a:pt x="13082" y="1823"/>
                  </a:lnTo>
                  <a:lnTo>
                    <a:pt x="11837" y="2751"/>
                  </a:lnTo>
                  <a:lnTo>
                    <a:pt x="10989" y="3566"/>
                  </a:lnTo>
                  <a:lnTo>
                    <a:pt x="10468" y="4154"/>
                  </a:lnTo>
                  <a:lnTo>
                    <a:pt x="9993" y="4776"/>
                  </a:lnTo>
                  <a:lnTo>
                    <a:pt x="9552" y="5444"/>
                  </a:lnTo>
                  <a:lnTo>
                    <a:pt x="9348" y="5784"/>
                  </a:lnTo>
                  <a:lnTo>
                    <a:pt x="9144" y="5784"/>
                  </a:lnTo>
                  <a:lnTo>
                    <a:pt x="9144" y="974"/>
                  </a:lnTo>
                  <a:lnTo>
                    <a:pt x="1" y="974"/>
                  </a:lnTo>
                  <a:lnTo>
                    <a:pt x="1" y="36213"/>
                  </a:lnTo>
                  <a:lnTo>
                    <a:pt x="9314" y="36213"/>
                  </a:lnTo>
                  <a:lnTo>
                    <a:pt x="9314" y="16183"/>
                  </a:lnTo>
                  <a:lnTo>
                    <a:pt x="9314" y="15742"/>
                  </a:lnTo>
                  <a:lnTo>
                    <a:pt x="9382" y="14882"/>
                  </a:lnTo>
                  <a:lnTo>
                    <a:pt x="9529" y="14067"/>
                  </a:lnTo>
                  <a:lnTo>
                    <a:pt x="9721" y="13286"/>
                  </a:lnTo>
                  <a:lnTo>
                    <a:pt x="9993" y="12551"/>
                  </a:lnTo>
                  <a:lnTo>
                    <a:pt x="10310" y="11860"/>
                  </a:lnTo>
                  <a:lnTo>
                    <a:pt x="10683" y="11227"/>
                  </a:lnTo>
                  <a:lnTo>
                    <a:pt x="11113" y="10638"/>
                  </a:lnTo>
                  <a:lnTo>
                    <a:pt x="11600" y="10106"/>
                  </a:lnTo>
                  <a:lnTo>
                    <a:pt x="12120" y="9631"/>
                  </a:lnTo>
                  <a:lnTo>
                    <a:pt x="12698" y="9212"/>
                  </a:lnTo>
                  <a:lnTo>
                    <a:pt x="13309" y="8862"/>
                  </a:lnTo>
                  <a:lnTo>
                    <a:pt x="13954" y="8567"/>
                  </a:lnTo>
                  <a:lnTo>
                    <a:pt x="14633" y="8352"/>
                  </a:lnTo>
                  <a:lnTo>
                    <a:pt x="15357" y="8205"/>
                  </a:lnTo>
                  <a:lnTo>
                    <a:pt x="16104" y="8126"/>
                  </a:lnTo>
                  <a:lnTo>
                    <a:pt x="16488" y="8115"/>
                  </a:lnTo>
                  <a:lnTo>
                    <a:pt x="16851" y="8126"/>
                  </a:lnTo>
                  <a:lnTo>
                    <a:pt x="17541" y="8183"/>
                  </a:lnTo>
                  <a:lnTo>
                    <a:pt x="18197" y="8307"/>
                  </a:lnTo>
                  <a:lnTo>
                    <a:pt x="18808" y="8488"/>
                  </a:lnTo>
                  <a:lnTo>
                    <a:pt x="19374" y="8714"/>
                  </a:lnTo>
                  <a:lnTo>
                    <a:pt x="19895" y="8997"/>
                  </a:lnTo>
                  <a:lnTo>
                    <a:pt x="20381" y="9337"/>
                  </a:lnTo>
                  <a:lnTo>
                    <a:pt x="20811" y="9722"/>
                  </a:lnTo>
                  <a:lnTo>
                    <a:pt x="21207" y="10152"/>
                  </a:lnTo>
                  <a:lnTo>
                    <a:pt x="21547" y="10616"/>
                  </a:lnTo>
                  <a:lnTo>
                    <a:pt x="21841" y="11136"/>
                  </a:lnTo>
                  <a:lnTo>
                    <a:pt x="22090" y="11679"/>
                  </a:lnTo>
                  <a:lnTo>
                    <a:pt x="22294" y="12268"/>
                  </a:lnTo>
                  <a:lnTo>
                    <a:pt x="22441" y="12890"/>
                  </a:lnTo>
                  <a:lnTo>
                    <a:pt x="22588" y="13875"/>
                  </a:lnTo>
                  <a:lnTo>
                    <a:pt x="22599" y="14576"/>
                  </a:lnTo>
                  <a:lnTo>
                    <a:pt x="22599" y="36213"/>
                  </a:lnTo>
                  <a:lnTo>
                    <a:pt x="31935" y="36213"/>
                  </a:lnTo>
                  <a:lnTo>
                    <a:pt x="31935" y="13207"/>
                  </a:lnTo>
                  <a:lnTo>
                    <a:pt x="31924" y="12483"/>
                  </a:lnTo>
                  <a:lnTo>
                    <a:pt x="31811" y="11091"/>
                  </a:lnTo>
                  <a:lnTo>
                    <a:pt x="31596" y="9767"/>
                  </a:lnTo>
                  <a:lnTo>
                    <a:pt x="31268" y="8499"/>
                  </a:lnTo>
                  <a:lnTo>
                    <a:pt x="30838" y="7300"/>
                  </a:lnTo>
                  <a:lnTo>
                    <a:pt x="30317" y="6180"/>
                  </a:lnTo>
                  <a:lnTo>
                    <a:pt x="29695" y="5127"/>
                  </a:lnTo>
                  <a:lnTo>
                    <a:pt x="28982" y="4165"/>
                  </a:lnTo>
                  <a:lnTo>
                    <a:pt x="28190" y="3294"/>
                  </a:lnTo>
                  <a:lnTo>
                    <a:pt x="27307" y="2502"/>
                  </a:lnTo>
                  <a:lnTo>
                    <a:pt x="26345" y="1823"/>
                  </a:lnTo>
                  <a:lnTo>
                    <a:pt x="25304" y="1234"/>
                  </a:lnTo>
                  <a:lnTo>
                    <a:pt x="24195" y="759"/>
                  </a:lnTo>
                  <a:lnTo>
                    <a:pt x="23018" y="397"/>
                  </a:lnTo>
                  <a:lnTo>
                    <a:pt x="21773" y="148"/>
                  </a:lnTo>
                  <a:lnTo>
                    <a:pt x="20461" y="24"/>
                  </a:lnTo>
                  <a:lnTo>
                    <a:pt x="19782" y="12"/>
                  </a:lnTo>
                  <a:lnTo>
                    <a:pt x="19385" y="1"/>
                  </a:lnTo>
                  <a:close/>
                </a:path>
              </a:pathLst>
            </a:custGeom>
            <a:solidFill>
              <a:srgbClr val="231F2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2"/>
            <p:cNvSpPr/>
            <p:nvPr/>
          </p:nvSpPr>
          <p:spPr>
            <a:xfrm>
              <a:off x="4047775" y="2082325"/>
              <a:ext cx="1008025" cy="1277925"/>
            </a:xfrm>
            <a:custGeom>
              <a:rect b="b" l="l" r="r" t="t"/>
              <a:pathLst>
                <a:path extrusionOk="0" h="51117" w="40321">
                  <a:moveTo>
                    <a:pt x="20189" y="0"/>
                  </a:moveTo>
                  <a:lnTo>
                    <a:pt x="19182" y="12"/>
                  </a:lnTo>
                  <a:lnTo>
                    <a:pt x="17213" y="136"/>
                  </a:lnTo>
                  <a:lnTo>
                    <a:pt x="15334" y="362"/>
                  </a:lnTo>
                  <a:lnTo>
                    <a:pt x="13535" y="713"/>
                  </a:lnTo>
                  <a:lnTo>
                    <a:pt x="11826" y="1177"/>
                  </a:lnTo>
                  <a:lnTo>
                    <a:pt x="10219" y="1766"/>
                  </a:lnTo>
                  <a:lnTo>
                    <a:pt x="8725" y="2456"/>
                  </a:lnTo>
                  <a:lnTo>
                    <a:pt x="7345" y="3271"/>
                  </a:lnTo>
                  <a:lnTo>
                    <a:pt x="6089" y="4187"/>
                  </a:lnTo>
                  <a:lnTo>
                    <a:pt x="4957" y="5228"/>
                  </a:lnTo>
                  <a:lnTo>
                    <a:pt x="3972" y="6383"/>
                  </a:lnTo>
                  <a:lnTo>
                    <a:pt x="3135" y="7639"/>
                  </a:lnTo>
                  <a:lnTo>
                    <a:pt x="2445" y="9019"/>
                  </a:lnTo>
                  <a:lnTo>
                    <a:pt x="1913" y="10502"/>
                  </a:lnTo>
                  <a:lnTo>
                    <a:pt x="1562" y="12097"/>
                  </a:lnTo>
                  <a:lnTo>
                    <a:pt x="1370" y="13806"/>
                  </a:lnTo>
                  <a:lnTo>
                    <a:pt x="1358" y="14700"/>
                  </a:lnTo>
                  <a:lnTo>
                    <a:pt x="1370" y="15651"/>
                  </a:lnTo>
                  <a:lnTo>
                    <a:pt x="1562" y="17382"/>
                  </a:lnTo>
                  <a:lnTo>
                    <a:pt x="1913" y="18955"/>
                  </a:lnTo>
                  <a:lnTo>
                    <a:pt x="2433" y="20370"/>
                  </a:lnTo>
                  <a:lnTo>
                    <a:pt x="3101" y="21637"/>
                  </a:lnTo>
                  <a:lnTo>
                    <a:pt x="3916" y="22757"/>
                  </a:lnTo>
                  <a:lnTo>
                    <a:pt x="4855" y="23765"/>
                  </a:lnTo>
                  <a:lnTo>
                    <a:pt x="5919" y="24659"/>
                  </a:lnTo>
                  <a:lnTo>
                    <a:pt x="7084" y="25451"/>
                  </a:lnTo>
                  <a:lnTo>
                    <a:pt x="8352" y="26152"/>
                  </a:lnTo>
                  <a:lnTo>
                    <a:pt x="9699" y="26775"/>
                  </a:lnTo>
                  <a:lnTo>
                    <a:pt x="11124" y="27329"/>
                  </a:lnTo>
                  <a:lnTo>
                    <a:pt x="13376" y="28053"/>
                  </a:lnTo>
                  <a:lnTo>
                    <a:pt x="16556" y="28891"/>
                  </a:lnTo>
                  <a:lnTo>
                    <a:pt x="18186" y="29264"/>
                  </a:lnTo>
                  <a:lnTo>
                    <a:pt x="20913" y="29887"/>
                  </a:lnTo>
                  <a:lnTo>
                    <a:pt x="24342" y="30792"/>
                  </a:lnTo>
                  <a:lnTo>
                    <a:pt x="25802" y="31290"/>
                  </a:lnTo>
                  <a:lnTo>
                    <a:pt x="26673" y="31652"/>
                  </a:lnTo>
                  <a:lnTo>
                    <a:pt x="27465" y="32048"/>
                  </a:lnTo>
                  <a:lnTo>
                    <a:pt x="28167" y="32489"/>
                  </a:lnTo>
                  <a:lnTo>
                    <a:pt x="28778" y="32976"/>
                  </a:lnTo>
                  <a:lnTo>
                    <a:pt x="29287" y="33508"/>
                  </a:lnTo>
                  <a:lnTo>
                    <a:pt x="29706" y="34108"/>
                  </a:lnTo>
                  <a:lnTo>
                    <a:pt x="30023" y="34764"/>
                  </a:lnTo>
                  <a:lnTo>
                    <a:pt x="30238" y="35500"/>
                  </a:lnTo>
                  <a:lnTo>
                    <a:pt x="30340" y="36314"/>
                  </a:lnTo>
                  <a:lnTo>
                    <a:pt x="30351" y="36756"/>
                  </a:lnTo>
                  <a:lnTo>
                    <a:pt x="30340" y="37174"/>
                  </a:lnTo>
                  <a:lnTo>
                    <a:pt x="30238" y="37955"/>
                  </a:lnTo>
                  <a:lnTo>
                    <a:pt x="30045" y="38679"/>
                  </a:lnTo>
                  <a:lnTo>
                    <a:pt x="29751" y="39336"/>
                  </a:lnTo>
                  <a:lnTo>
                    <a:pt x="29378" y="39936"/>
                  </a:lnTo>
                  <a:lnTo>
                    <a:pt x="28925" y="40479"/>
                  </a:lnTo>
                  <a:lnTo>
                    <a:pt x="28393" y="40965"/>
                  </a:lnTo>
                  <a:lnTo>
                    <a:pt x="27805" y="41395"/>
                  </a:lnTo>
                  <a:lnTo>
                    <a:pt x="27137" y="41769"/>
                  </a:lnTo>
                  <a:lnTo>
                    <a:pt x="26424" y="42097"/>
                  </a:lnTo>
                  <a:lnTo>
                    <a:pt x="25666" y="42369"/>
                  </a:lnTo>
                  <a:lnTo>
                    <a:pt x="24851" y="42595"/>
                  </a:lnTo>
                  <a:lnTo>
                    <a:pt x="23572" y="42844"/>
                  </a:lnTo>
                  <a:lnTo>
                    <a:pt x="21751" y="43014"/>
                  </a:lnTo>
                  <a:lnTo>
                    <a:pt x="20800" y="43025"/>
                  </a:lnTo>
                  <a:lnTo>
                    <a:pt x="20155" y="43025"/>
                  </a:lnTo>
                  <a:lnTo>
                    <a:pt x="18921" y="42968"/>
                  </a:lnTo>
                  <a:lnTo>
                    <a:pt x="17778" y="42855"/>
                  </a:lnTo>
                  <a:lnTo>
                    <a:pt x="16715" y="42685"/>
                  </a:lnTo>
                  <a:lnTo>
                    <a:pt x="15730" y="42448"/>
                  </a:lnTo>
                  <a:lnTo>
                    <a:pt x="14825" y="42154"/>
                  </a:lnTo>
                  <a:lnTo>
                    <a:pt x="13999" y="41791"/>
                  </a:lnTo>
                  <a:lnTo>
                    <a:pt x="13241" y="41373"/>
                  </a:lnTo>
                  <a:lnTo>
                    <a:pt x="12573" y="40875"/>
                  </a:lnTo>
                  <a:lnTo>
                    <a:pt x="11962" y="40309"/>
                  </a:lnTo>
                  <a:lnTo>
                    <a:pt x="11441" y="39664"/>
                  </a:lnTo>
                  <a:lnTo>
                    <a:pt x="10977" y="38962"/>
                  </a:lnTo>
                  <a:lnTo>
                    <a:pt x="10581" y="38170"/>
                  </a:lnTo>
                  <a:lnTo>
                    <a:pt x="10264" y="37310"/>
                  </a:lnTo>
                  <a:lnTo>
                    <a:pt x="10004" y="36360"/>
                  </a:lnTo>
                  <a:lnTo>
                    <a:pt x="9812" y="35341"/>
                  </a:lnTo>
                  <a:lnTo>
                    <a:pt x="9744" y="34787"/>
                  </a:lnTo>
                  <a:lnTo>
                    <a:pt x="0" y="34787"/>
                  </a:lnTo>
                  <a:lnTo>
                    <a:pt x="46" y="35760"/>
                  </a:lnTo>
                  <a:lnTo>
                    <a:pt x="272" y="37604"/>
                  </a:lnTo>
                  <a:lnTo>
                    <a:pt x="679" y="39336"/>
                  </a:lnTo>
                  <a:lnTo>
                    <a:pt x="1234" y="40965"/>
                  </a:lnTo>
                  <a:lnTo>
                    <a:pt x="1958" y="42482"/>
                  </a:lnTo>
                  <a:lnTo>
                    <a:pt x="2841" y="43885"/>
                  </a:lnTo>
                  <a:lnTo>
                    <a:pt x="3882" y="45164"/>
                  </a:lnTo>
                  <a:lnTo>
                    <a:pt x="5081" y="46329"/>
                  </a:lnTo>
                  <a:lnTo>
                    <a:pt x="6428" y="47370"/>
                  </a:lnTo>
                  <a:lnTo>
                    <a:pt x="7933" y="48287"/>
                  </a:lnTo>
                  <a:lnTo>
                    <a:pt x="9585" y="49079"/>
                  </a:lnTo>
                  <a:lnTo>
                    <a:pt x="11373" y="49747"/>
                  </a:lnTo>
                  <a:lnTo>
                    <a:pt x="13320" y="50290"/>
                  </a:lnTo>
                  <a:lnTo>
                    <a:pt x="15402" y="50697"/>
                  </a:lnTo>
                  <a:lnTo>
                    <a:pt x="17620" y="50969"/>
                  </a:lnTo>
                  <a:lnTo>
                    <a:pt x="19985" y="51105"/>
                  </a:lnTo>
                  <a:lnTo>
                    <a:pt x="21219" y="51116"/>
                  </a:lnTo>
                  <a:lnTo>
                    <a:pt x="22260" y="51105"/>
                  </a:lnTo>
                  <a:lnTo>
                    <a:pt x="24251" y="50980"/>
                  </a:lnTo>
                  <a:lnTo>
                    <a:pt x="26175" y="50720"/>
                  </a:lnTo>
                  <a:lnTo>
                    <a:pt x="27997" y="50335"/>
                  </a:lnTo>
                  <a:lnTo>
                    <a:pt x="29729" y="49826"/>
                  </a:lnTo>
                  <a:lnTo>
                    <a:pt x="31358" y="49204"/>
                  </a:lnTo>
                  <a:lnTo>
                    <a:pt x="32875" y="48445"/>
                  </a:lnTo>
                  <a:lnTo>
                    <a:pt x="34266" y="47574"/>
                  </a:lnTo>
                  <a:lnTo>
                    <a:pt x="35545" y="46590"/>
                  </a:lnTo>
                  <a:lnTo>
                    <a:pt x="36677" y="45481"/>
                  </a:lnTo>
                  <a:lnTo>
                    <a:pt x="37673" y="44270"/>
                  </a:lnTo>
                  <a:lnTo>
                    <a:pt x="38521" y="42934"/>
                  </a:lnTo>
                  <a:lnTo>
                    <a:pt x="39223" y="41497"/>
                  </a:lnTo>
                  <a:lnTo>
                    <a:pt x="39755" y="39947"/>
                  </a:lnTo>
                  <a:lnTo>
                    <a:pt x="40117" y="38283"/>
                  </a:lnTo>
                  <a:lnTo>
                    <a:pt x="40298" y="36518"/>
                  </a:lnTo>
                  <a:lnTo>
                    <a:pt x="40321" y="35601"/>
                  </a:lnTo>
                  <a:lnTo>
                    <a:pt x="40298" y="34617"/>
                  </a:lnTo>
                  <a:lnTo>
                    <a:pt x="40106" y="32818"/>
                  </a:lnTo>
                  <a:lnTo>
                    <a:pt x="39744" y="31199"/>
                  </a:lnTo>
                  <a:lnTo>
                    <a:pt x="39212" y="29728"/>
                  </a:lnTo>
                  <a:lnTo>
                    <a:pt x="38510" y="28416"/>
                  </a:lnTo>
                  <a:lnTo>
                    <a:pt x="37661" y="27250"/>
                  </a:lnTo>
                  <a:lnTo>
                    <a:pt x="36666" y="26198"/>
                  </a:lnTo>
                  <a:lnTo>
                    <a:pt x="35545" y="25270"/>
                  </a:lnTo>
                  <a:lnTo>
                    <a:pt x="34300" y="24444"/>
                  </a:lnTo>
                  <a:lnTo>
                    <a:pt x="32942" y="23719"/>
                  </a:lnTo>
                  <a:lnTo>
                    <a:pt x="31471" y="23063"/>
                  </a:lnTo>
                  <a:lnTo>
                    <a:pt x="29921" y="22486"/>
                  </a:lnTo>
                  <a:lnTo>
                    <a:pt x="28269" y="21954"/>
                  </a:lnTo>
                  <a:lnTo>
                    <a:pt x="26549" y="21479"/>
                  </a:lnTo>
                  <a:lnTo>
                    <a:pt x="23855" y="20822"/>
                  </a:lnTo>
                  <a:lnTo>
                    <a:pt x="21977" y="20404"/>
                  </a:lnTo>
                  <a:lnTo>
                    <a:pt x="20642" y="20109"/>
                  </a:lnTo>
                  <a:lnTo>
                    <a:pt x="18265" y="19544"/>
                  </a:lnTo>
                  <a:lnTo>
                    <a:pt x="16239" y="18944"/>
                  </a:lnTo>
                  <a:lnTo>
                    <a:pt x="14961" y="18469"/>
                  </a:lnTo>
                  <a:lnTo>
                    <a:pt x="14202" y="18118"/>
                  </a:lnTo>
                  <a:lnTo>
                    <a:pt x="13535" y="17756"/>
                  </a:lnTo>
                  <a:lnTo>
                    <a:pt x="12958" y="17348"/>
                  </a:lnTo>
                  <a:lnTo>
                    <a:pt x="12460" y="16918"/>
                  </a:lnTo>
                  <a:lnTo>
                    <a:pt x="12041" y="16432"/>
                  </a:lnTo>
                  <a:lnTo>
                    <a:pt x="11713" y="15911"/>
                  </a:lnTo>
                  <a:lnTo>
                    <a:pt x="11464" y="15345"/>
                  </a:lnTo>
                  <a:lnTo>
                    <a:pt x="11305" y="14723"/>
                  </a:lnTo>
                  <a:lnTo>
                    <a:pt x="11226" y="14033"/>
                  </a:lnTo>
                  <a:lnTo>
                    <a:pt x="11215" y="13670"/>
                  </a:lnTo>
                  <a:lnTo>
                    <a:pt x="11226" y="13342"/>
                  </a:lnTo>
                  <a:lnTo>
                    <a:pt x="11305" y="12720"/>
                  </a:lnTo>
                  <a:lnTo>
                    <a:pt x="11464" y="12120"/>
                  </a:lnTo>
                  <a:lnTo>
                    <a:pt x="11702" y="11566"/>
                  </a:lnTo>
                  <a:lnTo>
                    <a:pt x="12007" y="11034"/>
                  </a:lnTo>
                  <a:lnTo>
                    <a:pt x="12392" y="10536"/>
                  </a:lnTo>
                  <a:lnTo>
                    <a:pt x="12833" y="10083"/>
                  </a:lnTo>
                  <a:lnTo>
                    <a:pt x="13354" y="9664"/>
                  </a:lnTo>
                  <a:lnTo>
                    <a:pt x="13931" y="9291"/>
                  </a:lnTo>
                  <a:lnTo>
                    <a:pt x="14576" y="8952"/>
                  </a:lnTo>
                  <a:lnTo>
                    <a:pt x="15278" y="8669"/>
                  </a:lnTo>
                  <a:lnTo>
                    <a:pt x="16024" y="8420"/>
                  </a:lnTo>
                  <a:lnTo>
                    <a:pt x="16839" y="8216"/>
                  </a:lnTo>
                  <a:lnTo>
                    <a:pt x="17699" y="8069"/>
                  </a:lnTo>
                  <a:lnTo>
                    <a:pt x="18616" y="7956"/>
                  </a:lnTo>
                  <a:lnTo>
                    <a:pt x="19578" y="7910"/>
                  </a:lnTo>
                  <a:lnTo>
                    <a:pt x="20076" y="7899"/>
                  </a:lnTo>
                  <a:lnTo>
                    <a:pt x="20528" y="7910"/>
                  </a:lnTo>
                  <a:lnTo>
                    <a:pt x="21422" y="7967"/>
                  </a:lnTo>
                  <a:lnTo>
                    <a:pt x="22271" y="8069"/>
                  </a:lnTo>
                  <a:lnTo>
                    <a:pt x="23097" y="8227"/>
                  </a:lnTo>
                  <a:lnTo>
                    <a:pt x="23889" y="8442"/>
                  </a:lnTo>
                  <a:lnTo>
                    <a:pt x="24636" y="8714"/>
                  </a:lnTo>
                  <a:lnTo>
                    <a:pt x="25338" y="9042"/>
                  </a:lnTo>
                  <a:lnTo>
                    <a:pt x="26005" y="9415"/>
                  </a:lnTo>
                  <a:lnTo>
                    <a:pt x="26617" y="9846"/>
                  </a:lnTo>
                  <a:lnTo>
                    <a:pt x="27182" y="10321"/>
                  </a:lnTo>
                  <a:lnTo>
                    <a:pt x="27703" y="10864"/>
                  </a:lnTo>
                  <a:lnTo>
                    <a:pt x="28156" y="11452"/>
                  </a:lnTo>
                  <a:lnTo>
                    <a:pt x="28563" y="12097"/>
                  </a:lnTo>
                  <a:lnTo>
                    <a:pt x="28902" y="12799"/>
                  </a:lnTo>
                  <a:lnTo>
                    <a:pt x="29185" y="13546"/>
                  </a:lnTo>
                  <a:lnTo>
                    <a:pt x="29389" y="14349"/>
                  </a:lnTo>
                  <a:lnTo>
                    <a:pt x="29468" y="14768"/>
                  </a:lnTo>
                  <a:lnTo>
                    <a:pt x="39053" y="14768"/>
                  </a:lnTo>
                  <a:lnTo>
                    <a:pt x="38951" y="13885"/>
                  </a:lnTo>
                  <a:lnTo>
                    <a:pt x="38635" y="12199"/>
                  </a:lnTo>
                  <a:lnTo>
                    <a:pt x="38182" y="10615"/>
                  </a:lnTo>
                  <a:lnTo>
                    <a:pt x="37582" y="9133"/>
                  </a:lnTo>
                  <a:lnTo>
                    <a:pt x="36858" y="7763"/>
                  </a:lnTo>
                  <a:lnTo>
                    <a:pt x="36009" y="6496"/>
                  </a:lnTo>
                  <a:lnTo>
                    <a:pt x="35036" y="5342"/>
                  </a:lnTo>
                  <a:lnTo>
                    <a:pt x="33938" y="4289"/>
                  </a:lnTo>
                  <a:lnTo>
                    <a:pt x="32727" y="3350"/>
                  </a:lnTo>
                  <a:lnTo>
                    <a:pt x="31392" y="2524"/>
                  </a:lnTo>
                  <a:lnTo>
                    <a:pt x="29955" y="1811"/>
                  </a:lnTo>
                  <a:lnTo>
                    <a:pt x="28405" y="1222"/>
                  </a:lnTo>
                  <a:lnTo>
                    <a:pt x="26752" y="736"/>
                  </a:lnTo>
                  <a:lnTo>
                    <a:pt x="24998" y="374"/>
                  </a:lnTo>
                  <a:lnTo>
                    <a:pt x="23142" y="136"/>
                  </a:lnTo>
                  <a:lnTo>
                    <a:pt x="21196" y="12"/>
                  </a:lnTo>
                  <a:lnTo>
                    <a:pt x="20189" y="0"/>
                  </a:lnTo>
                  <a:close/>
                </a:path>
              </a:pathLst>
            </a:custGeom>
            <a:solidFill>
              <a:srgbClr val="231F2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8" name="Google Shape;38;p2"/>
            <p:cNvSpPr/>
            <p:nvPr/>
          </p:nvSpPr>
          <p:spPr>
            <a:xfrm>
              <a:off x="7194850" y="2428600"/>
              <a:ext cx="185625" cy="185600"/>
            </a:xfrm>
            <a:custGeom>
              <a:rect b="b" l="l" r="r" t="t"/>
              <a:pathLst>
                <a:path extrusionOk="0" h="7424" w="7425">
                  <a:moveTo>
                    <a:pt x="3713" y="578"/>
                  </a:moveTo>
                  <a:lnTo>
                    <a:pt x="4030" y="589"/>
                  </a:lnTo>
                  <a:lnTo>
                    <a:pt x="4641" y="713"/>
                  </a:lnTo>
                  <a:lnTo>
                    <a:pt x="5206" y="962"/>
                  </a:lnTo>
                  <a:lnTo>
                    <a:pt x="5704" y="1291"/>
                  </a:lnTo>
                  <a:lnTo>
                    <a:pt x="6123" y="1721"/>
                  </a:lnTo>
                  <a:lnTo>
                    <a:pt x="6463" y="2218"/>
                  </a:lnTo>
                  <a:lnTo>
                    <a:pt x="6700" y="2784"/>
                  </a:lnTo>
                  <a:lnTo>
                    <a:pt x="6825" y="3384"/>
                  </a:lnTo>
                  <a:lnTo>
                    <a:pt x="6847" y="3712"/>
                  </a:lnTo>
                  <a:lnTo>
                    <a:pt x="6847" y="3724"/>
                  </a:lnTo>
                  <a:lnTo>
                    <a:pt x="6825" y="4052"/>
                  </a:lnTo>
                  <a:lnTo>
                    <a:pt x="6700" y="4663"/>
                  </a:lnTo>
                  <a:lnTo>
                    <a:pt x="6463" y="5229"/>
                  </a:lnTo>
                  <a:lnTo>
                    <a:pt x="6123" y="5727"/>
                  </a:lnTo>
                  <a:lnTo>
                    <a:pt x="5693" y="6145"/>
                  </a:lnTo>
                  <a:lnTo>
                    <a:pt x="5195" y="6485"/>
                  </a:lnTo>
                  <a:lnTo>
                    <a:pt x="4629" y="6722"/>
                  </a:lnTo>
                  <a:lnTo>
                    <a:pt x="4018" y="6847"/>
                  </a:lnTo>
                  <a:lnTo>
                    <a:pt x="3690" y="6858"/>
                  </a:lnTo>
                  <a:lnTo>
                    <a:pt x="3373" y="6847"/>
                  </a:lnTo>
                  <a:lnTo>
                    <a:pt x="2762" y="6722"/>
                  </a:lnTo>
                  <a:lnTo>
                    <a:pt x="2196" y="6485"/>
                  </a:lnTo>
                  <a:lnTo>
                    <a:pt x="1698" y="6145"/>
                  </a:lnTo>
                  <a:lnTo>
                    <a:pt x="1268" y="5715"/>
                  </a:lnTo>
                  <a:lnTo>
                    <a:pt x="940" y="5206"/>
                  </a:lnTo>
                  <a:lnTo>
                    <a:pt x="703" y="4651"/>
                  </a:lnTo>
                  <a:lnTo>
                    <a:pt x="578" y="4029"/>
                  </a:lnTo>
                  <a:lnTo>
                    <a:pt x="567" y="3712"/>
                  </a:lnTo>
                  <a:lnTo>
                    <a:pt x="578" y="3384"/>
                  </a:lnTo>
                  <a:lnTo>
                    <a:pt x="703" y="2773"/>
                  </a:lnTo>
                  <a:lnTo>
                    <a:pt x="940" y="2218"/>
                  </a:lnTo>
                  <a:lnTo>
                    <a:pt x="1280" y="1709"/>
                  </a:lnTo>
                  <a:lnTo>
                    <a:pt x="1710" y="1291"/>
                  </a:lnTo>
                  <a:lnTo>
                    <a:pt x="2208" y="951"/>
                  </a:lnTo>
                  <a:lnTo>
                    <a:pt x="2773" y="713"/>
                  </a:lnTo>
                  <a:lnTo>
                    <a:pt x="3384" y="589"/>
                  </a:lnTo>
                  <a:lnTo>
                    <a:pt x="3713" y="578"/>
                  </a:lnTo>
                  <a:close/>
                  <a:moveTo>
                    <a:pt x="3713" y="0"/>
                  </a:moveTo>
                  <a:lnTo>
                    <a:pt x="3328" y="12"/>
                  </a:lnTo>
                  <a:lnTo>
                    <a:pt x="2604" y="159"/>
                  </a:lnTo>
                  <a:lnTo>
                    <a:pt x="1936" y="442"/>
                  </a:lnTo>
                  <a:lnTo>
                    <a:pt x="1348" y="838"/>
                  </a:lnTo>
                  <a:lnTo>
                    <a:pt x="838" y="1347"/>
                  </a:lnTo>
                  <a:lnTo>
                    <a:pt x="442" y="1936"/>
                  </a:lnTo>
                  <a:lnTo>
                    <a:pt x="159" y="2603"/>
                  </a:lnTo>
                  <a:lnTo>
                    <a:pt x="12" y="3327"/>
                  </a:lnTo>
                  <a:lnTo>
                    <a:pt x="1" y="3712"/>
                  </a:lnTo>
                  <a:lnTo>
                    <a:pt x="12" y="4097"/>
                  </a:lnTo>
                  <a:lnTo>
                    <a:pt x="159" y="4821"/>
                  </a:lnTo>
                  <a:lnTo>
                    <a:pt x="442" y="5489"/>
                  </a:lnTo>
                  <a:lnTo>
                    <a:pt x="838" y="6077"/>
                  </a:lnTo>
                  <a:lnTo>
                    <a:pt x="1348" y="6575"/>
                  </a:lnTo>
                  <a:lnTo>
                    <a:pt x="1936" y="6983"/>
                  </a:lnTo>
                  <a:lnTo>
                    <a:pt x="2604" y="7266"/>
                  </a:lnTo>
                  <a:lnTo>
                    <a:pt x="3328" y="7413"/>
                  </a:lnTo>
                  <a:lnTo>
                    <a:pt x="3713" y="7424"/>
                  </a:lnTo>
                  <a:lnTo>
                    <a:pt x="4097" y="7413"/>
                  </a:lnTo>
                  <a:lnTo>
                    <a:pt x="4822" y="7266"/>
                  </a:lnTo>
                  <a:lnTo>
                    <a:pt x="5489" y="6983"/>
                  </a:lnTo>
                  <a:lnTo>
                    <a:pt x="6078" y="6575"/>
                  </a:lnTo>
                  <a:lnTo>
                    <a:pt x="6576" y="6077"/>
                  </a:lnTo>
                  <a:lnTo>
                    <a:pt x="6983" y="5489"/>
                  </a:lnTo>
                  <a:lnTo>
                    <a:pt x="7266" y="4821"/>
                  </a:lnTo>
                  <a:lnTo>
                    <a:pt x="7413" y="4097"/>
                  </a:lnTo>
                  <a:lnTo>
                    <a:pt x="7424" y="3712"/>
                  </a:lnTo>
                  <a:lnTo>
                    <a:pt x="7413" y="3327"/>
                  </a:lnTo>
                  <a:lnTo>
                    <a:pt x="7266" y="2603"/>
                  </a:lnTo>
                  <a:lnTo>
                    <a:pt x="6983" y="1936"/>
                  </a:lnTo>
                  <a:lnTo>
                    <a:pt x="6576" y="1347"/>
                  </a:lnTo>
                  <a:lnTo>
                    <a:pt x="6078" y="838"/>
                  </a:lnTo>
                  <a:lnTo>
                    <a:pt x="5489" y="442"/>
                  </a:lnTo>
                  <a:lnTo>
                    <a:pt x="4822" y="159"/>
                  </a:lnTo>
                  <a:lnTo>
                    <a:pt x="4097" y="12"/>
                  </a:lnTo>
                  <a:lnTo>
                    <a:pt x="3713" y="0"/>
                  </a:lnTo>
                  <a:close/>
                </a:path>
              </a:pathLst>
            </a:custGeom>
            <a:solidFill>
              <a:srgbClr val="231F2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2"/>
            <p:cNvSpPr/>
            <p:nvPr/>
          </p:nvSpPr>
          <p:spPr>
            <a:xfrm>
              <a:off x="7255675" y="2473300"/>
              <a:ext cx="72450" cy="94525"/>
            </a:xfrm>
            <a:custGeom>
              <a:rect b="b" l="l" r="r" t="t"/>
              <a:pathLst>
                <a:path extrusionOk="0" h="3781" w="2898">
                  <a:moveTo>
                    <a:pt x="1223" y="623"/>
                  </a:moveTo>
                  <a:lnTo>
                    <a:pt x="1597" y="657"/>
                  </a:lnTo>
                  <a:lnTo>
                    <a:pt x="1778" y="713"/>
                  </a:lnTo>
                  <a:lnTo>
                    <a:pt x="1913" y="793"/>
                  </a:lnTo>
                  <a:lnTo>
                    <a:pt x="2072" y="1064"/>
                  </a:lnTo>
                  <a:lnTo>
                    <a:pt x="2083" y="1223"/>
                  </a:lnTo>
                  <a:lnTo>
                    <a:pt x="2083" y="1257"/>
                  </a:lnTo>
                  <a:lnTo>
                    <a:pt x="2083" y="1291"/>
                  </a:lnTo>
                  <a:lnTo>
                    <a:pt x="2060" y="1415"/>
                  </a:lnTo>
                  <a:lnTo>
                    <a:pt x="1947" y="1619"/>
                  </a:lnTo>
                  <a:lnTo>
                    <a:pt x="1766" y="1754"/>
                  </a:lnTo>
                  <a:lnTo>
                    <a:pt x="1540" y="1822"/>
                  </a:lnTo>
                  <a:lnTo>
                    <a:pt x="1415" y="1811"/>
                  </a:lnTo>
                  <a:lnTo>
                    <a:pt x="691" y="1811"/>
                  </a:lnTo>
                  <a:lnTo>
                    <a:pt x="691" y="623"/>
                  </a:lnTo>
                  <a:lnTo>
                    <a:pt x="1031" y="634"/>
                  </a:lnTo>
                  <a:lnTo>
                    <a:pt x="1223" y="623"/>
                  </a:lnTo>
                  <a:close/>
                  <a:moveTo>
                    <a:pt x="1359" y="0"/>
                  </a:moveTo>
                  <a:lnTo>
                    <a:pt x="1212" y="12"/>
                  </a:lnTo>
                  <a:lnTo>
                    <a:pt x="1" y="12"/>
                  </a:lnTo>
                  <a:lnTo>
                    <a:pt x="1" y="3780"/>
                  </a:lnTo>
                  <a:lnTo>
                    <a:pt x="691" y="3780"/>
                  </a:lnTo>
                  <a:lnTo>
                    <a:pt x="691" y="2366"/>
                  </a:lnTo>
                  <a:lnTo>
                    <a:pt x="1336" y="2366"/>
                  </a:lnTo>
                  <a:lnTo>
                    <a:pt x="2083" y="3780"/>
                  </a:lnTo>
                  <a:lnTo>
                    <a:pt x="2898" y="3780"/>
                  </a:lnTo>
                  <a:lnTo>
                    <a:pt x="2060" y="2230"/>
                  </a:lnTo>
                  <a:lnTo>
                    <a:pt x="2230" y="2173"/>
                  </a:lnTo>
                  <a:lnTo>
                    <a:pt x="2502" y="1969"/>
                  </a:lnTo>
                  <a:lnTo>
                    <a:pt x="2706" y="1698"/>
                  </a:lnTo>
                  <a:lnTo>
                    <a:pt x="2807" y="1370"/>
                  </a:lnTo>
                  <a:lnTo>
                    <a:pt x="2807" y="1189"/>
                  </a:lnTo>
                  <a:lnTo>
                    <a:pt x="2796" y="1053"/>
                  </a:lnTo>
                  <a:lnTo>
                    <a:pt x="2751" y="804"/>
                  </a:lnTo>
                  <a:lnTo>
                    <a:pt x="2638" y="578"/>
                  </a:lnTo>
                  <a:lnTo>
                    <a:pt x="2479" y="374"/>
                  </a:lnTo>
                  <a:lnTo>
                    <a:pt x="2377" y="295"/>
                  </a:lnTo>
                  <a:lnTo>
                    <a:pt x="2253" y="204"/>
                  </a:lnTo>
                  <a:lnTo>
                    <a:pt x="1970" y="80"/>
                  </a:lnTo>
                  <a:lnTo>
                    <a:pt x="1676" y="12"/>
                  </a:lnTo>
                  <a:lnTo>
                    <a:pt x="1359" y="0"/>
                  </a:lnTo>
                  <a:close/>
                </a:path>
              </a:pathLst>
            </a:custGeom>
            <a:solidFill>
              <a:srgbClr val="231F20"/>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afe Harbor">
  <p:cSld name="Safe Harbor">
    <p:spTree>
      <p:nvGrpSpPr>
        <p:cNvPr id="140" name="Shape 140"/>
        <p:cNvGrpSpPr/>
        <p:nvPr/>
      </p:nvGrpSpPr>
      <p:grpSpPr>
        <a:xfrm>
          <a:off x="0" y="0"/>
          <a:ext cx="0" cy="0"/>
          <a:chOff x="0" y="0"/>
          <a:chExt cx="0" cy="0"/>
        </a:xfrm>
      </p:grpSpPr>
      <p:sp>
        <p:nvSpPr>
          <p:cNvPr id="141" name="Google Shape;141;p11"/>
          <p:cNvSpPr txBox="1"/>
          <p:nvPr/>
        </p:nvSpPr>
        <p:spPr>
          <a:xfrm>
            <a:off x="479793" y="222694"/>
            <a:ext cx="11218435" cy="792149"/>
          </a:xfrm>
          <a:prstGeom prst="rect">
            <a:avLst/>
          </a:prstGeom>
          <a:noFill/>
          <a:ln>
            <a:noFill/>
          </a:ln>
        </p:spPr>
        <p:txBody>
          <a:bodyPr anchorCtr="0" anchor="b" bIns="0" lIns="0" spcFirstLastPara="1" rIns="0" wrap="square" tIns="0">
            <a:noAutofit/>
          </a:bodyPr>
          <a:lstStyle/>
          <a:p>
            <a:pPr indent="0" lvl="0" marL="0" marR="0" rtl="0" algn="l">
              <a:lnSpc>
                <a:spcPct val="77000"/>
              </a:lnSpc>
              <a:spcBef>
                <a:spcPts val="0"/>
              </a:spcBef>
              <a:spcAft>
                <a:spcPts val="0"/>
              </a:spcAft>
              <a:buClr>
                <a:schemeClr val="dk1"/>
              </a:buClr>
              <a:buSzPts val="3600"/>
              <a:buFont typeface="Arial"/>
              <a:buNone/>
            </a:pPr>
            <a:r>
              <a:rPr b="1" i="0" lang="en-US" sz="3400" u="none" cap="none" strike="noStrike">
                <a:solidFill>
                  <a:schemeClr val="dk1"/>
                </a:solidFill>
                <a:latin typeface="Arial"/>
                <a:ea typeface="Arial"/>
                <a:cs typeface="Arial"/>
                <a:sym typeface="Arial"/>
              </a:rPr>
              <a:t>Safe Harbor</a:t>
            </a:r>
            <a:endParaRPr b="0" i="0" sz="3400" u="none" cap="none" strike="noStrike">
              <a:solidFill>
                <a:srgbClr val="000000"/>
              </a:solidFill>
              <a:latin typeface="Arial"/>
              <a:ea typeface="Arial"/>
              <a:cs typeface="Arial"/>
              <a:sym typeface="Arial"/>
            </a:endParaRPr>
          </a:p>
        </p:txBody>
      </p:sp>
      <p:sp>
        <p:nvSpPr>
          <p:cNvPr id="142" name="Google Shape;142;p11"/>
          <p:cNvSpPr txBox="1"/>
          <p:nvPr/>
        </p:nvSpPr>
        <p:spPr>
          <a:xfrm>
            <a:off x="479793" y="1447801"/>
            <a:ext cx="11015521" cy="1007533"/>
          </a:xfrm>
          <a:prstGeom prst="rect">
            <a:avLst/>
          </a:prstGeom>
          <a:noFill/>
          <a:ln>
            <a:noFill/>
          </a:ln>
        </p:spPr>
        <p:txBody>
          <a:bodyPr anchorCtr="0" anchor="t" bIns="0" lIns="0" spcFirstLastPara="1" rIns="0" wrap="square" tIns="0">
            <a:noAutofit/>
          </a:bodyPr>
          <a:lstStyle/>
          <a:p>
            <a:pPr indent="0" lvl="0" marL="0" marR="0" rtl="0" algn="l">
              <a:lnSpc>
                <a:spcPct val="150000"/>
              </a:lnSpc>
              <a:spcBef>
                <a:spcPts val="0"/>
              </a:spcBef>
              <a:spcAft>
                <a:spcPts val="0"/>
              </a:spcAft>
              <a:buClr>
                <a:srgbClr val="000000"/>
              </a:buClr>
              <a:buSzPts val="1000"/>
              <a:buFont typeface="Arial"/>
              <a:buNone/>
            </a:pPr>
            <a:r>
              <a:rPr b="0" i="0" lang="en-US" sz="1000" u="none" cap="none" strike="noStrike">
                <a:solidFill>
                  <a:schemeClr val="dk2"/>
                </a:solidFill>
                <a:latin typeface="Arial"/>
                <a:ea typeface="Arial"/>
                <a:cs typeface="Arial"/>
                <a:sym typeface="Arial"/>
              </a:rPr>
              <a:t>This presentation contains “forward-looking” statements that are based on our management’s beliefs and assumptions and on information currently available to management. Forward-looking statements include statements under “Outlook” in our press release and any other statements about expected financial metrics, such as revenue, billings, non-GAAP gross margin, non-GAAP diluted weighted-average shares outstanding, and non-financial metrics, such as customer growth, as well as statements related to our expectations regarding the growth in adoption of our broader Agreement Cloud offering, the benefits of the DocuSign Agreement Cloud and enhancements to it, our estimated total addressable market and the impact of DocuSign Agreement Cloud on such market, including our belief that the Agreement Cloud category has the potential to be as big as CRM and ERP one day and that customers will share that belief, our ability to deliver product innovation, and our intentions to make charitable donations. They also include statements about our possible or assumed business strategies, potential growth opportunities and potential </a:t>
            </a:r>
            <a:br>
              <a:rPr b="0" i="0" lang="en-US" sz="1000" u="none" cap="none" strike="noStrike">
                <a:solidFill>
                  <a:schemeClr val="dk2"/>
                </a:solidFill>
                <a:latin typeface="Arial"/>
                <a:ea typeface="Arial"/>
                <a:cs typeface="Arial"/>
                <a:sym typeface="Arial"/>
              </a:rPr>
            </a:br>
            <a:r>
              <a:rPr b="0" i="0" lang="en-US" sz="1000" u="none" cap="none" strike="noStrike">
                <a:solidFill>
                  <a:schemeClr val="dk2"/>
                </a:solidFill>
                <a:latin typeface="Arial"/>
                <a:ea typeface="Arial"/>
                <a:cs typeface="Arial"/>
                <a:sym typeface="Arial"/>
              </a:rPr>
              <a:t>market opportunities.</a:t>
            </a:r>
            <a:endParaRPr b="0" i="0" sz="1400" u="none" cap="none" strike="noStrike">
              <a:solidFill>
                <a:srgbClr val="000000"/>
              </a:solidFill>
              <a:latin typeface="Arial"/>
              <a:ea typeface="Arial"/>
              <a:cs typeface="Arial"/>
              <a:sym typeface="Arial"/>
            </a:endParaRPr>
          </a:p>
          <a:p>
            <a:pPr indent="0" lvl="0" marL="0" marR="0" rtl="0" algn="l">
              <a:lnSpc>
                <a:spcPct val="150000"/>
              </a:lnSpc>
              <a:spcBef>
                <a:spcPts val="2075"/>
              </a:spcBef>
              <a:spcAft>
                <a:spcPts val="0"/>
              </a:spcAft>
              <a:buClr>
                <a:srgbClr val="000000"/>
              </a:buClr>
              <a:buSzPts val="1000"/>
              <a:buFont typeface="Arial"/>
              <a:buNone/>
            </a:pPr>
            <a:r>
              <a:rPr b="0" i="0" lang="en-US" sz="1000" u="none" cap="none" strike="noStrike">
                <a:solidFill>
                  <a:schemeClr val="dk2"/>
                </a:solidFill>
                <a:latin typeface="Arial"/>
                <a:ea typeface="Arial"/>
                <a:cs typeface="Arial"/>
                <a:sym typeface="Arial"/>
              </a:rPr>
              <a:t>Forward-looking statements include all statements that are not historical facts and can be identified by terms such as “believe,” “could,” “potential,” “will,” “would” or similar expressions and the negatives of those terms. Forward-looking statements involve known and unknown risks, uncertainties and other factors that may cause our actual results, performance or achievements to be materially different from any future results, performance or achievements expressed or implied by the forward-looking statements. These risks include, but are not limited to, risks and uncertainties related to: our ability to estimate the size of our total addressable market; our ability to sustain and manage our growth and future expenses, achieve and maintain future profitability, attract new customers and maintain and expand our existing customer base; our ability to scale and update our platform to respond to customers’ needs, rapid technological change and increased competition in our market; our ability to compete effectively, expand our operations and increase adoption of our platform internationally; including our ability to deliver the benefits anticipated by enhancements to our DocuSign Agreement Cloud; our ability to successfully integrate CLM’s operations; our ability to pay off our convertible senior notes when due; our ability to successfully defend or otherwise resolve assertions by third parties that we violate their intellectual property rights; and our ability to respond to a network or data security incident that allows unauthorized access to our network or data or our customers’ data. Additional risks and uncertainties that could affect our financial results are included in the section titled “Risk Factors” and “Management’s Discussion and Analysis of Financial Condition and Results of Operations” in our annual report on Form 10-K for the year ended January 31, 2019, our quarterly report on Form 10-Q for the quarter ended April 30, 2019, and other filings that we make from time to time with the SEC. In addition, any forward-looking statements contained in this presentation are based on assumptions that we believe to be reasonable as of this date. Except as required by law, we assume no obligation to update these forward-looking statements, or to update the reasons if actual results differ materially from those anticipated in the forward-looking statements.</a:t>
            </a:r>
            <a:endParaRPr b="0" i="0" sz="1400" u="none" cap="none" strike="noStrike">
              <a:solidFill>
                <a:srgbClr val="000000"/>
              </a:solidFill>
              <a:latin typeface="Arial"/>
              <a:ea typeface="Arial"/>
              <a:cs typeface="Arial"/>
              <a:sym typeface="Arial"/>
            </a:endParaRPr>
          </a:p>
          <a:p>
            <a:pPr indent="56355" lvl="0" marL="7145" marR="0" rtl="0" algn="l">
              <a:lnSpc>
                <a:spcPct val="150000"/>
              </a:lnSpc>
              <a:spcBef>
                <a:spcPts val="2075"/>
              </a:spcBef>
              <a:spcAft>
                <a:spcPts val="0"/>
              </a:spcAft>
              <a:buClr>
                <a:schemeClr val="dk2"/>
              </a:buClr>
              <a:buSzPts val="1000"/>
              <a:buFont typeface="Arial"/>
              <a:buNone/>
            </a:pPr>
            <a:r>
              <a:t/>
            </a:r>
            <a:endParaRPr b="0" i="0" sz="1000" u="none" cap="none" strike="noStrike">
              <a:solidFill>
                <a:schemeClr val="dk2"/>
              </a:solidFill>
              <a:latin typeface="Arial"/>
              <a:ea typeface="Arial"/>
              <a:cs typeface="Arial"/>
              <a:sym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List">
  <p:cSld name="Title with List">
    <p:spTree>
      <p:nvGrpSpPr>
        <p:cNvPr id="143" name="Shape 143"/>
        <p:cNvGrpSpPr/>
        <p:nvPr/>
      </p:nvGrpSpPr>
      <p:grpSpPr>
        <a:xfrm>
          <a:off x="0" y="0"/>
          <a:ext cx="0" cy="0"/>
          <a:chOff x="0" y="0"/>
          <a:chExt cx="0" cy="0"/>
        </a:xfrm>
      </p:grpSpPr>
      <p:sp>
        <p:nvSpPr>
          <p:cNvPr id="144" name="Google Shape;144;p12"/>
          <p:cNvSpPr txBox="1"/>
          <p:nvPr>
            <p:ph type="title"/>
          </p:nvPr>
        </p:nvSpPr>
        <p:spPr>
          <a:xfrm>
            <a:off x="479793" y="1865040"/>
            <a:ext cx="4101832" cy="3238278"/>
          </a:xfrm>
          <a:prstGeom prst="rect">
            <a:avLst/>
          </a:prstGeom>
          <a:noFill/>
          <a:ln>
            <a:noFill/>
          </a:ln>
        </p:spPr>
        <p:txBody>
          <a:bodyPr anchorCtr="0" anchor="ctr" bIns="0" lIns="0" spcFirstLastPara="1" rIns="0" wrap="square" tIns="0">
            <a:noAutofit/>
          </a:bodyPr>
          <a:lstStyle>
            <a:lvl1pPr lvl="0" algn="l">
              <a:lnSpc>
                <a:spcPct val="100000"/>
              </a:lnSpc>
              <a:spcBef>
                <a:spcPts val="0"/>
              </a:spcBef>
              <a:spcAft>
                <a:spcPts val="0"/>
              </a:spcAft>
              <a:buClr>
                <a:schemeClr val="dk1"/>
              </a:buClr>
              <a:buSzPts val="6000"/>
              <a:buFont typeface="Arial"/>
              <a:buNone/>
              <a:defRPr b="1" sz="60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45" name="Google Shape;145;p12"/>
          <p:cNvSpPr txBox="1"/>
          <p:nvPr>
            <p:ph idx="1" type="body"/>
          </p:nvPr>
        </p:nvSpPr>
        <p:spPr>
          <a:xfrm>
            <a:off x="6535638" y="1218601"/>
            <a:ext cx="4879975"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46" name="Google Shape;146;p12"/>
          <p:cNvSpPr txBox="1"/>
          <p:nvPr>
            <p:ph idx="2" type="body"/>
          </p:nvPr>
        </p:nvSpPr>
        <p:spPr>
          <a:xfrm>
            <a:off x="6535638" y="2164538"/>
            <a:ext cx="4879975"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47" name="Google Shape;147;p12"/>
          <p:cNvSpPr txBox="1"/>
          <p:nvPr>
            <p:ph idx="3" type="body"/>
          </p:nvPr>
        </p:nvSpPr>
        <p:spPr>
          <a:xfrm>
            <a:off x="6535638" y="3110475"/>
            <a:ext cx="4879975"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48" name="Google Shape;148;p12"/>
          <p:cNvSpPr txBox="1"/>
          <p:nvPr>
            <p:ph idx="4" type="body"/>
          </p:nvPr>
        </p:nvSpPr>
        <p:spPr>
          <a:xfrm>
            <a:off x="6535638" y="4056412"/>
            <a:ext cx="4879975"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49" name="Google Shape;149;p12"/>
          <p:cNvSpPr txBox="1"/>
          <p:nvPr>
            <p:ph idx="5" type="body"/>
          </p:nvPr>
        </p:nvSpPr>
        <p:spPr>
          <a:xfrm>
            <a:off x="6535638" y="5002348"/>
            <a:ext cx="4879975"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50" name="Google Shape;150;p12"/>
          <p:cNvSpPr/>
          <p:nvPr>
            <p:ph idx="6" type="body"/>
          </p:nvPr>
        </p:nvSpPr>
        <p:spPr>
          <a:xfrm>
            <a:off x="5634038" y="1247697"/>
            <a:ext cx="667512" cy="667512"/>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51" name="Google Shape;151;p12"/>
          <p:cNvSpPr/>
          <p:nvPr>
            <p:ph idx="7" type="body"/>
          </p:nvPr>
        </p:nvSpPr>
        <p:spPr>
          <a:xfrm>
            <a:off x="5634038" y="2193222"/>
            <a:ext cx="667512" cy="668338"/>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52" name="Google Shape;152;p12"/>
          <p:cNvSpPr/>
          <p:nvPr>
            <p:ph idx="8" type="body"/>
          </p:nvPr>
        </p:nvSpPr>
        <p:spPr>
          <a:xfrm>
            <a:off x="5634038" y="3139158"/>
            <a:ext cx="667512" cy="668338"/>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53" name="Google Shape;153;p12"/>
          <p:cNvSpPr/>
          <p:nvPr>
            <p:ph idx="9" type="body"/>
          </p:nvPr>
        </p:nvSpPr>
        <p:spPr>
          <a:xfrm>
            <a:off x="5634038" y="4085094"/>
            <a:ext cx="667512" cy="668338"/>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0"/>
              </a:spcBef>
              <a:spcAft>
                <a:spcPts val="0"/>
              </a:spcAft>
              <a:buSzPts val="1800"/>
              <a:buChar char="–"/>
              <a:defRPr/>
            </a:lvl3pPr>
            <a:lvl4pPr indent="-342900" lvl="3" marL="1828800" algn="l">
              <a:lnSpc>
                <a:spcPct val="90000"/>
              </a:lnSpc>
              <a:spcBef>
                <a:spcPts val="0"/>
              </a:spcBef>
              <a:spcAft>
                <a:spcPts val="0"/>
              </a:spcAft>
              <a:buClr>
                <a:schemeClr val="dk2"/>
              </a:buClr>
              <a:buSzPts val="1800"/>
              <a:buChar char="–"/>
              <a:defRPr/>
            </a:lvl4pPr>
            <a:lvl5pPr indent="-342900" lvl="4" marL="2286000" algn="l">
              <a:lnSpc>
                <a:spcPct val="90000"/>
              </a:lnSpc>
              <a:spcBef>
                <a:spcPts val="0"/>
              </a:spcBef>
              <a:spcAft>
                <a:spcPts val="0"/>
              </a:spcAft>
              <a:buClr>
                <a:schemeClr val="dk2"/>
              </a:buClr>
              <a:buSzPts val="1800"/>
              <a:buChar char="–"/>
              <a:defRPr/>
            </a:lvl5pPr>
            <a:lvl6pPr indent="-342900" lvl="5" marL="2743200" algn="l">
              <a:lnSpc>
                <a:spcPct val="90000"/>
              </a:lnSpc>
              <a:spcBef>
                <a:spcPts val="0"/>
              </a:spcBef>
              <a:spcAft>
                <a:spcPts val="0"/>
              </a:spcAft>
              <a:buClr>
                <a:schemeClr val="dk1"/>
              </a:buClr>
              <a:buSzPts val="1800"/>
              <a:buChar char="​"/>
              <a:defRPr/>
            </a:lvl6pPr>
            <a:lvl7pPr indent="-342900" lvl="6" marL="3200400" algn="l">
              <a:lnSpc>
                <a:spcPct val="90000"/>
              </a:lnSpc>
              <a:spcBef>
                <a:spcPts val="0"/>
              </a:spcBef>
              <a:spcAft>
                <a:spcPts val="0"/>
              </a:spcAft>
              <a:buClr>
                <a:schemeClr val="dk2"/>
              </a:buClr>
              <a:buSzPts val="1800"/>
              <a:buChar char="​"/>
              <a:defRPr/>
            </a:lvl7pPr>
            <a:lvl8pPr indent="-342900" lvl="7" marL="3657600" algn="l">
              <a:lnSpc>
                <a:spcPct val="90000"/>
              </a:lnSpc>
              <a:spcBef>
                <a:spcPts val="0"/>
              </a:spcBef>
              <a:spcAft>
                <a:spcPts val="0"/>
              </a:spcAft>
              <a:buClr>
                <a:schemeClr val="dk2"/>
              </a:buClr>
              <a:buSzPts val="1800"/>
              <a:buChar char="•"/>
              <a:defRPr/>
            </a:lvl8pPr>
            <a:lvl9pPr indent="-342900" lvl="8" marL="4114800" algn="l">
              <a:lnSpc>
                <a:spcPct val="90000"/>
              </a:lnSpc>
              <a:spcBef>
                <a:spcPts val="0"/>
              </a:spcBef>
              <a:spcAft>
                <a:spcPts val="0"/>
              </a:spcAft>
              <a:buClr>
                <a:schemeClr val="dk2"/>
              </a:buClr>
              <a:buSzPts val="1800"/>
              <a:buChar char="–"/>
              <a:defRPr/>
            </a:lvl9pPr>
          </a:lstStyle>
          <a:p/>
        </p:txBody>
      </p:sp>
      <p:sp>
        <p:nvSpPr>
          <p:cNvPr id="154" name="Google Shape;154;p12"/>
          <p:cNvSpPr/>
          <p:nvPr>
            <p:ph idx="13" type="body"/>
          </p:nvPr>
        </p:nvSpPr>
        <p:spPr>
          <a:xfrm>
            <a:off x="5634038" y="5031032"/>
            <a:ext cx="667512" cy="668338"/>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Long List">
  <p:cSld name="Title with Long List">
    <p:spTree>
      <p:nvGrpSpPr>
        <p:cNvPr id="155" name="Shape 155"/>
        <p:cNvGrpSpPr/>
        <p:nvPr/>
      </p:nvGrpSpPr>
      <p:grpSpPr>
        <a:xfrm>
          <a:off x="0" y="0"/>
          <a:ext cx="0" cy="0"/>
          <a:chOff x="0" y="0"/>
          <a:chExt cx="0" cy="0"/>
        </a:xfrm>
      </p:grpSpPr>
      <p:sp>
        <p:nvSpPr>
          <p:cNvPr id="156" name="Google Shape;156;p13"/>
          <p:cNvSpPr txBox="1"/>
          <p:nvPr>
            <p:ph idx="1" type="body"/>
          </p:nvPr>
        </p:nvSpPr>
        <p:spPr>
          <a:xfrm>
            <a:off x="1381393" y="1859003"/>
            <a:ext cx="4301169"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57" name="Google Shape;157;p13"/>
          <p:cNvSpPr txBox="1"/>
          <p:nvPr>
            <p:ph idx="2" type="body"/>
          </p:nvPr>
        </p:nvSpPr>
        <p:spPr>
          <a:xfrm>
            <a:off x="1381393" y="2804940"/>
            <a:ext cx="4301169"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58" name="Google Shape;158;p13"/>
          <p:cNvSpPr txBox="1"/>
          <p:nvPr>
            <p:ph idx="3" type="body"/>
          </p:nvPr>
        </p:nvSpPr>
        <p:spPr>
          <a:xfrm>
            <a:off x="1381393" y="3750877"/>
            <a:ext cx="4301169"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59" name="Google Shape;159;p13"/>
          <p:cNvSpPr txBox="1"/>
          <p:nvPr>
            <p:ph idx="4" type="body"/>
          </p:nvPr>
        </p:nvSpPr>
        <p:spPr>
          <a:xfrm>
            <a:off x="1381393" y="4696814"/>
            <a:ext cx="4301169"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60" name="Google Shape;160;p13"/>
          <p:cNvSpPr txBox="1"/>
          <p:nvPr>
            <p:ph idx="5" type="body"/>
          </p:nvPr>
        </p:nvSpPr>
        <p:spPr>
          <a:xfrm>
            <a:off x="6818250" y="1830550"/>
            <a:ext cx="4879975"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61" name="Google Shape;161;p13"/>
          <p:cNvSpPr/>
          <p:nvPr>
            <p:ph idx="6" type="body"/>
          </p:nvPr>
        </p:nvSpPr>
        <p:spPr>
          <a:xfrm>
            <a:off x="479793" y="1888099"/>
            <a:ext cx="667512" cy="667512"/>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62" name="Google Shape;162;p13"/>
          <p:cNvSpPr/>
          <p:nvPr>
            <p:ph idx="7" type="body"/>
          </p:nvPr>
        </p:nvSpPr>
        <p:spPr>
          <a:xfrm>
            <a:off x="479793" y="2833624"/>
            <a:ext cx="667512" cy="668338"/>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63" name="Google Shape;163;p13"/>
          <p:cNvSpPr/>
          <p:nvPr>
            <p:ph idx="8" type="body"/>
          </p:nvPr>
        </p:nvSpPr>
        <p:spPr>
          <a:xfrm>
            <a:off x="479793" y="3779560"/>
            <a:ext cx="667512" cy="668338"/>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64" name="Google Shape;164;p13"/>
          <p:cNvSpPr/>
          <p:nvPr>
            <p:ph idx="9" type="body"/>
          </p:nvPr>
        </p:nvSpPr>
        <p:spPr>
          <a:xfrm>
            <a:off x="479793" y="4725496"/>
            <a:ext cx="667512" cy="668338"/>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65" name="Google Shape;165;p13"/>
          <p:cNvSpPr/>
          <p:nvPr>
            <p:ph idx="13" type="body"/>
          </p:nvPr>
        </p:nvSpPr>
        <p:spPr>
          <a:xfrm>
            <a:off x="5916650" y="1859234"/>
            <a:ext cx="667512" cy="668338"/>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66" name="Google Shape;166;p13"/>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7" name="Google Shape;167;p13"/>
          <p:cNvSpPr txBox="1"/>
          <p:nvPr>
            <p:ph idx="14" type="body"/>
          </p:nvPr>
        </p:nvSpPr>
        <p:spPr>
          <a:xfrm>
            <a:off x="6818250" y="2776257"/>
            <a:ext cx="4879975"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68" name="Google Shape;168;p13"/>
          <p:cNvSpPr txBox="1"/>
          <p:nvPr>
            <p:ph idx="15" type="body"/>
          </p:nvPr>
        </p:nvSpPr>
        <p:spPr>
          <a:xfrm>
            <a:off x="6818250" y="3722194"/>
            <a:ext cx="4879975"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69" name="Google Shape;169;p13"/>
          <p:cNvSpPr txBox="1"/>
          <p:nvPr>
            <p:ph idx="16" type="body"/>
          </p:nvPr>
        </p:nvSpPr>
        <p:spPr>
          <a:xfrm>
            <a:off x="6818250" y="4668131"/>
            <a:ext cx="4879975" cy="725705"/>
          </a:xfrm>
          <a:prstGeom prst="rect">
            <a:avLst/>
          </a:prstGeom>
          <a:noFill/>
          <a:ln>
            <a:noFill/>
          </a:ln>
        </p:spPr>
        <p:txBody>
          <a:bodyPr anchorCtr="0" anchor="ctr" bIns="0" lIns="0" spcFirstLastPara="1" rIns="0" wrap="square" tIns="0">
            <a:noAutofit/>
          </a:bodyPr>
          <a:lstStyle>
            <a:lvl1pPr indent="-355600" lvl="0" marL="457200" algn="l">
              <a:lnSpc>
                <a:spcPct val="90000"/>
              </a:lnSpc>
              <a:spcBef>
                <a:spcPts val="0"/>
              </a:spcBef>
              <a:spcAft>
                <a:spcPts val="0"/>
              </a:spcAft>
              <a:buClr>
                <a:schemeClr val="dk2"/>
              </a:buClr>
              <a:buSzPts val="2000"/>
              <a:buChar char="​"/>
              <a:defRPr/>
            </a:lvl1pPr>
            <a:lvl2pPr indent="-228600" lvl="1" marL="914400" algn="l">
              <a:lnSpc>
                <a:spcPct val="90000"/>
              </a:lnSpc>
              <a:spcBef>
                <a:spcPts val="0"/>
              </a:spcBef>
              <a:spcAft>
                <a:spcPts val="0"/>
              </a:spcAft>
              <a:buClr>
                <a:schemeClr val="dk2"/>
              </a:buClr>
              <a:buSzPts val="2000"/>
              <a:buNone/>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70" name="Google Shape;170;p13"/>
          <p:cNvSpPr/>
          <p:nvPr>
            <p:ph idx="17" type="body"/>
          </p:nvPr>
        </p:nvSpPr>
        <p:spPr>
          <a:xfrm>
            <a:off x="5916650" y="2805353"/>
            <a:ext cx="667512" cy="667512"/>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71" name="Google Shape;171;p13"/>
          <p:cNvSpPr/>
          <p:nvPr>
            <p:ph idx="18" type="body"/>
          </p:nvPr>
        </p:nvSpPr>
        <p:spPr>
          <a:xfrm>
            <a:off x="5916650" y="3750878"/>
            <a:ext cx="667512" cy="668338"/>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72" name="Google Shape;172;p13"/>
          <p:cNvSpPr/>
          <p:nvPr>
            <p:ph idx="19" type="body"/>
          </p:nvPr>
        </p:nvSpPr>
        <p:spPr>
          <a:xfrm>
            <a:off x="5916650" y="4696814"/>
            <a:ext cx="667512" cy="668338"/>
          </a:xfrm>
          <a:prstGeom prst="ellipse">
            <a:avLst/>
          </a:prstGeom>
          <a:solidFill>
            <a:schemeClr val="dk1"/>
          </a:solidFill>
          <a:ln>
            <a:noFill/>
          </a:ln>
        </p:spPr>
        <p:txBody>
          <a:bodyPr anchorCtr="0" anchor="ctr" bIns="0" lIns="0" spcFirstLastPara="1" rIns="0" wrap="square" tIns="0">
            <a:noAutofit/>
          </a:bodyPr>
          <a:lstStyle>
            <a:lvl1pPr indent="-228600" lvl="0" marL="457200" algn="ctr">
              <a:lnSpc>
                <a:spcPct val="90000"/>
              </a:lnSpc>
              <a:spcBef>
                <a:spcPts val="0"/>
              </a:spcBef>
              <a:spcAft>
                <a:spcPts val="0"/>
              </a:spcAft>
              <a:buClr>
                <a:schemeClr val="lt1"/>
              </a:buClr>
              <a:buSzPts val="2800"/>
              <a:buNone/>
              <a:defRPr b="1" sz="2800">
                <a:solidFill>
                  <a:schemeClr val="lt1"/>
                </a:solidFill>
              </a:defRPr>
            </a:lvl1pPr>
            <a:lvl2pPr indent="-342900" lvl="1" marL="914400" algn="l">
              <a:lnSpc>
                <a:spcPct val="90000"/>
              </a:lnSpc>
              <a:spcBef>
                <a:spcPts val="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73" name="Google Shape;173;p13"/>
          <p:cNvSpPr txBox="1"/>
          <p:nvPr>
            <p:ph idx="20"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tement White">
  <p:cSld name="Statement White">
    <p:spTree>
      <p:nvGrpSpPr>
        <p:cNvPr id="174" name="Shape 174"/>
        <p:cNvGrpSpPr/>
        <p:nvPr/>
      </p:nvGrpSpPr>
      <p:grpSpPr>
        <a:xfrm>
          <a:off x="0" y="0"/>
          <a:ext cx="0" cy="0"/>
          <a:chOff x="0" y="0"/>
          <a:chExt cx="0" cy="0"/>
        </a:xfrm>
      </p:grpSpPr>
      <p:sp>
        <p:nvSpPr>
          <p:cNvPr id="175" name="Google Shape;175;p14"/>
          <p:cNvSpPr txBox="1"/>
          <p:nvPr>
            <p:ph type="title"/>
          </p:nvPr>
        </p:nvSpPr>
        <p:spPr>
          <a:xfrm>
            <a:off x="500744" y="2084349"/>
            <a:ext cx="11125200" cy="4279559"/>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Clr>
                <a:schemeClr val="dk1"/>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p:cSld name="Title and Content">
    <p:spTree>
      <p:nvGrpSpPr>
        <p:cNvPr id="176" name="Shape 176"/>
        <p:cNvGrpSpPr/>
        <p:nvPr/>
      </p:nvGrpSpPr>
      <p:grpSpPr>
        <a:xfrm>
          <a:off x="0" y="0"/>
          <a:ext cx="0" cy="0"/>
          <a:chOff x="0" y="0"/>
          <a:chExt cx="0" cy="0"/>
        </a:xfrm>
      </p:grpSpPr>
      <p:sp>
        <p:nvSpPr>
          <p:cNvPr id="177" name="Google Shape;177;p15"/>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8" name="Google Shape;178;p15"/>
          <p:cNvSpPr txBox="1"/>
          <p:nvPr>
            <p:ph idx="1"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179" name="Google Shape;179;p15"/>
          <p:cNvSpPr txBox="1"/>
          <p:nvPr>
            <p:ph idx="2" type="body"/>
          </p:nvPr>
        </p:nvSpPr>
        <p:spPr>
          <a:xfrm>
            <a:off x="479425" y="1536700"/>
            <a:ext cx="11218863" cy="47879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0"/>
              </a:spcBef>
              <a:spcAft>
                <a:spcPts val="0"/>
              </a:spcAft>
              <a:buClr>
                <a:schemeClr val="dk2"/>
              </a:buClr>
              <a:buSzPts val="1800"/>
              <a:buChar char="​"/>
              <a:defRPr/>
            </a:lvl1pPr>
            <a:lvl2pPr indent="-342900" lvl="1" marL="914400" algn="l">
              <a:lnSpc>
                <a:spcPct val="90000"/>
              </a:lnSpc>
              <a:spcBef>
                <a:spcPts val="16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17500" lvl="4" marL="2286000" algn="l">
              <a:lnSpc>
                <a:spcPct val="90000"/>
              </a:lnSpc>
              <a:spcBef>
                <a:spcPts val="450"/>
              </a:spcBef>
              <a:spcAft>
                <a:spcPts val="0"/>
              </a:spcAft>
              <a:buClr>
                <a:schemeClr val="dk2"/>
              </a:buClr>
              <a:buSzPts val="1400"/>
              <a:buChar char="–"/>
              <a:defRPr/>
            </a:lvl5pPr>
            <a:lvl6pPr indent="-342900" lvl="5" marL="2743200" algn="l">
              <a:lnSpc>
                <a:spcPct val="90000"/>
              </a:lnSpc>
              <a:spcBef>
                <a:spcPts val="1000"/>
              </a:spcBef>
              <a:spcAft>
                <a:spcPts val="0"/>
              </a:spcAft>
              <a:buClr>
                <a:schemeClr val="dk1"/>
              </a:buClr>
              <a:buSzPts val="1800"/>
              <a:buChar char="​"/>
              <a:defRPr/>
            </a:lvl6pPr>
            <a:lvl7pPr indent="-355600" lvl="6" marL="3200400" algn="l">
              <a:lnSpc>
                <a:spcPct val="90000"/>
              </a:lnSpc>
              <a:spcBef>
                <a:spcPts val="450"/>
              </a:spcBef>
              <a:spcAft>
                <a:spcPts val="0"/>
              </a:spcAft>
              <a:buClr>
                <a:schemeClr val="dk2"/>
              </a:buClr>
              <a:buSzPts val="20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with Numbered Content">
  <p:cSld name="Title with Numbered Content">
    <p:spTree>
      <p:nvGrpSpPr>
        <p:cNvPr id="180" name="Shape 180"/>
        <p:cNvGrpSpPr/>
        <p:nvPr/>
      </p:nvGrpSpPr>
      <p:grpSpPr>
        <a:xfrm>
          <a:off x="0" y="0"/>
          <a:ext cx="0" cy="0"/>
          <a:chOff x="0" y="0"/>
          <a:chExt cx="0" cy="0"/>
        </a:xfrm>
      </p:grpSpPr>
      <p:sp>
        <p:nvSpPr>
          <p:cNvPr id="181" name="Google Shape;181;p16"/>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2" name="Google Shape;182;p16"/>
          <p:cNvSpPr txBox="1"/>
          <p:nvPr>
            <p:ph idx="1"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183" name="Google Shape;183;p16"/>
          <p:cNvSpPr txBox="1"/>
          <p:nvPr>
            <p:ph idx="2" type="body"/>
          </p:nvPr>
        </p:nvSpPr>
        <p:spPr>
          <a:xfrm>
            <a:off x="479425" y="1536700"/>
            <a:ext cx="11218863" cy="4787900"/>
          </a:xfrm>
          <a:prstGeom prst="rect">
            <a:avLst/>
          </a:prstGeom>
          <a:noFill/>
          <a:ln>
            <a:noFill/>
          </a:ln>
        </p:spPr>
        <p:txBody>
          <a:bodyPr anchorCtr="0" anchor="t" bIns="0" lIns="0" spcFirstLastPara="1" rIns="0" wrap="square" tIns="0">
            <a:noAutofit/>
          </a:bodyPr>
          <a:lstStyle>
            <a:lvl1pPr indent="-381000" lvl="0" marL="457200" algn="l">
              <a:lnSpc>
                <a:spcPct val="90000"/>
              </a:lnSpc>
              <a:spcBef>
                <a:spcPts val="0"/>
              </a:spcBef>
              <a:spcAft>
                <a:spcPts val="0"/>
              </a:spcAft>
              <a:buClr>
                <a:schemeClr val="dk2"/>
              </a:buClr>
              <a:buSzPts val="2400"/>
              <a:buFont typeface="Arial"/>
              <a:buAutoNum type="arabicPeriod"/>
              <a:defRPr sz="2400"/>
            </a:lvl1pPr>
            <a:lvl2pPr indent="-355600" lvl="1" marL="914400" algn="l">
              <a:lnSpc>
                <a:spcPct val="90000"/>
              </a:lnSpc>
              <a:spcBef>
                <a:spcPts val="450"/>
              </a:spcBef>
              <a:spcAft>
                <a:spcPts val="0"/>
              </a:spcAft>
              <a:buClr>
                <a:schemeClr val="dk2"/>
              </a:buClr>
              <a:buSzPts val="2000"/>
              <a:buChar char="•"/>
              <a:defRPr/>
            </a:lvl2pPr>
            <a:lvl3pPr indent="-330200" lvl="2" marL="1371600" algn="l">
              <a:lnSpc>
                <a:spcPct val="90000"/>
              </a:lnSpc>
              <a:spcBef>
                <a:spcPts val="450"/>
              </a:spcBef>
              <a:spcAft>
                <a:spcPts val="0"/>
              </a:spcAft>
              <a:buSzPts val="1600"/>
              <a:buChar char="–"/>
              <a:defRPr/>
            </a:lvl3pPr>
            <a:lvl4pPr indent="-317500" lvl="3" marL="1828800" algn="l">
              <a:lnSpc>
                <a:spcPct val="90000"/>
              </a:lnSpc>
              <a:spcBef>
                <a:spcPts val="450"/>
              </a:spcBef>
              <a:spcAft>
                <a:spcPts val="0"/>
              </a:spcAft>
              <a:buClr>
                <a:schemeClr val="dk2"/>
              </a:buClr>
              <a:buSzPts val="1400"/>
              <a:buChar char="–"/>
              <a:defRPr/>
            </a:lvl4pPr>
            <a:lvl5pPr indent="-317500" lvl="4" marL="2286000" algn="l">
              <a:lnSpc>
                <a:spcPct val="90000"/>
              </a:lnSpc>
              <a:spcBef>
                <a:spcPts val="450"/>
              </a:spcBef>
              <a:spcAft>
                <a:spcPts val="0"/>
              </a:spcAft>
              <a:buClr>
                <a:schemeClr val="dk2"/>
              </a:buClr>
              <a:buSzPts val="14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line Title Only">
  <p:cSld name="Two-line Title Only">
    <p:spTree>
      <p:nvGrpSpPr>
        <p:cNvPr id="184" name="Shape 184"/>
        <p:cNvGrpSpPr/>
        <p:nvPr/>
      </p:nvGrpSpPr>
      <p:grpSpPr>
        <a:xfrm>
          <a:off x="0" y="0"/>
          <a:ext cx="0" cy="0"/>
          <a:chOff x="0" y="0"/>
          <a:chExt cx="0" cy="0"/>
        </a:xfrm>
      </p:grpSpPr>
      <p:sp>
        <p:nvSpPr>
          <p:cNvPr id="185" name="Google Shape;185;p17"/>
          <p:cNvSpPr txBox="1"/>
          <p:nvPr>
            <p:ph type="title"/>
          </p:nvPr>
        </p:nvSpPr>
        <p:spPr>
          <a:xfrm>
            <a:off x="479793" y="594169"/>
            <a:ext cx="11218432" cy="792149"/>
          </a:xfrm>
          <a:prstGeom prst="rect">
            <a:avLst/>
          </a:prstGeom>
          <a:noFill/>
          <a:ln>
            <a:noFill/>
          </a:ln>
        </p:spPr>
        <p:txBody>
          <a:bodyPr anchorCtr="0" anchor="t"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grpSp>
        <p:nvGrpSpPr>
          <p:cNvPr id="186" name="Google Shape;186;p17"/>
          <p:cNvGrpSpPr/>
          <p:nvPr/>
        </p:nvGrpSpPr>
        <p:grpSpPr>
          <a:xfrm>
            <a:off x="8238071" y="3289821"/>
            <a:ext cx="916771" cy="982983"/>
            <a:chOff x="6690632" y="7634127"/>
            <a:chExt cx="1801914" cy="1932053"/>
          </a:xfrm>
        </p:grpSpPr>
        <p:sp>
          <p:nvSpPr>
            <p:cNvPr id="187" name="Google Shape;187;p17"/>
            <p:cNvSpPr/>
            <p:nvPr/>
          </p:nvSpPr>
          <p:spPr>
            <a:xfrm>
              <a:off x="6690632" y="8465010"/>
              <a:ext cx="1801914" cy="1101170"/>
            </a:xfrm>
            <a:custGeom>
              <a:rect b="b" l="l" r="r" t="t"/>
              <a:pathLst>
                <a:path extrusionOk="0" h="1101169" w="1801914">
                  <a:moveTo>
                    <a:pt x="1881999" y="450479"/>
                  </a:moveTo>
                  <a:cubicBezTo>
                    <a:pt x="1881999" y="200213"/>
                    <a:pt x="1681787" y="0"/>
                    <a:pt x="1441531" y="0"/>
                  </a:cubicBezTo>
                  <a:cubicBezTo>
                    <a:pt x="1341425" y="0"/>
                    <a:pt x="1241319" y="30032"/>
                    <a:pt x="1161234" y="100106"/>
                  </a:cubicBezTo>
                  <a:cubicBezTo>
                    <a:pt x="1091159" y="70074"/>
                    <a:pt x="1021085" y="60064"/>
                    <a:pt x="941000" y="60064"/>
                  </a:cubicBezTo>
                  <a:cubicBezTo>
                    <a:pt x="860915" y="60064"/>
                    <a:pt x="790840" y="80085"/>
                    <a:pt x="720766" y="100106"/>
                  </a:cubicBezTo>
                  <a:cubicBezTo>
                    <a:pt x="640681" y="30032"/>
                    <a:pt x="540574" y="0"/>
                    <a:pt x="440468" y="0"/>
                  </a:cubicBezTo>
                  <a:cubicBezTo>
                    <a:pt x="190202" y="0"/>
                    <a:pt x="0" y="200213"/>
                    <a:pt x="0" y="450479"/>
                  </a:cubicBezTo>
                  <a:lnTo>
                    <a:pt x="0" y="820872"/>
                  </a:lnTo>
                  <a:lnTo>
                    <a:pt x="370393" y="820872"/>
                  </a:lnTo>
                  <a:lnTo>
                    <a:pt x="370393" y="1111180"/>
                  </a:lnTo>
                  <a:lnTo>
                    <a:pt x="1511606" y="1111180"/>
                  </a:lnTo>
                  <a:lnTo>
                    <a:pt x="1511606" y="820872"/>
                  </a:lnTo>
                  <a:lnTo>
                    <a:pt x="1881999" y="820872"/>
                  </a:lnTo>
                  <a:lnTo>
                    <a:pt x="1881999" y="450479"/>
                  </a:lnTo>
                  <a:lnTo>
                    <a:pt x="1881999" y="450479"/>
                  </a:lnTo>
                  <a:lnTo>
                    <a:pt x="1881999" y="450479"/>
                  </a:lnTo>
                  <a:close/>
                  <a:moveTo>
                    <a:pt x="120128" y="700744"/>
                  </a:moveTo>
                  <a:lnTo>
                    <a:pt x="120128" y="460489"/>
                  </a:lnTo>
                  <a:cubicBezTo>
                    <a:pt x="120128" y="280298"/>
                    <a:pt x="270287" y="130138"/>
                    <a:pt x="440468" y="130138"/>
                  </a:cubicBezTo>
                  <a:cubicBezTo>
                    <a:pt x="500532" y="130138"/>
                    <a:pt x="560596" y="150160"/>
                    <a:pt x="600638" y="180191"/>
                  </a:cubicBezTo>
                  <a:cubicBezTo>
                    <a:pt x="460489" y="280298"/>
                    <a:pt x="360383" y="460489"/>
                    <a:pt x="360383" y="650691"/>
                  </a:cubicBezTo>
                  <a:lnTo>
                    <a:pt x="360383" y="710755"/>
                  </a:lnTo>
                  <a:lnTo>
                    <a:pt x="120128" y="700744"/>
                  </a:lnTo>
                  <a:lnTo>
                    <a:pt x="120128" y="700744"/>
                  </a:lnTo>
                  <a:lnTo>
                    <a:pt x="120128" y="700744"/>
                  </a:lnTo>
                  <a:close/>
                  <a:moveTo>
                    <a:pt x="1391478" y="991053"/>
                  </a:moveTo>
                  <a:lnTo>
                    <a:pt x="490521" y="991053"/>
                  </a:lnTo>
                  <a:lnTo>
                    <a:pt x="490521" y="640680"/>
                  </a:lnTo>
                  <a:cubicBezTo>
                    <a:pt x="490521" y="390414"/>
                    <a:pt x="690734" y="180191"/>
                    <a:pt x="941000" y="180191"/>
                  </a:cubicBezTo>
                  <a:cubicBezTo>
                    <a:pt x="1191266" y="180191"/>
                    <a:pt x="1391478" y="390414"/>
                    <a:pt x="1391478" y="640680"/>
                  </a:cubicBezTo>
                  <a:lnTo>
                    <a:pt x="1391478" y="991053"/>
                  </a:lnTo>
                  <a:lnTo>
                    <a:pt x="1391478" y="991053"/>
                  </a:lnTo>
                  <a:lnTo>
                    <a:pt x="1391478" y="991053"/>
                  </a:lnTo>
                  <a:close/>
                  <a:moveTo>
                    <a:pt x="1761872" y="700744"/>
                  </a:moveTo>
                  <a:lnTo>
                    <a:pt x="1511606" y="700744"/>
                  </a:lnTo>
                  <a:lnTo>
                    <a:pt x="1511606" y="640680"/>
                  </a:lnTo>
                  <a:cubicBezTo>
                    <a:pt x="1511606" y="450479"/>
                    <a:pt x="1421510" y="270287"/>
                    <a:pt x="1271351" y="170181"/>
                  </a:cubicBezTo>
                  <a:cubicBezTo>
                    <a:pt x="1321404" y="140149"/>
                    <a:pt x="1381468" y="120127"/>
                    <a:pt x="1431521" y="120127"/>
                  </a:cubicBezTo>
                  <a:cubicBezTo>
                    <a:pt x="1611712" y="120127"/>
                    <a:pt x="1751861" y="270287"/>
                    <a:pt x="1751861" y="450479"/>
                  </a:cubicBezTo>
                  <a:lnTo>
                    <a:pt x="1751861" y="700744"/>
                  </a:lnTo>
                  <a:lnTo>
                    <a:pt x="1761872" y="700744"/>
                  </a:lnTo>
                  <a:lnTo>
                    <a:pt x="1761872" y="700744"/>
                  </a:lnTo>
                  <a:close/>
                </a:path>
              </a:pathLst>
            </a:custGeom>
            <a:solidFill>
              <a:schemeClr val="lt1">
                <a:alpha val="8431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88" name="Google Shape;188;p17"/>
            <p:cNvSpPr/>
            <p:nvPr/>
          </p:nvSpPr>
          <p:spPr>
            <a:xfrm>
              <a:off x="6820266" y="7634127"/>
              <a:ext cx="1601702" cy="800851"/>
            </a:xfrm>
            <a:custGeom>
              <a:rect b="b" l="l" r="r" t="t"/>
              <a:pathLst>
                <a:path extrusionOk="0" h="800850" w="1601701">
                  <a:moveTo>
                    <a:pt x="310834" y="810861"/>
                  </a:moveTo>
                  <a:cubicBezTo>
                    <a:pt x="400930" y="810861"/>
                    <a:pt x="481015" y="770819"/>
                    <a:pt x="541079" y="710755"/>
                  </a:cubicBezTo>
                  <a:cubicBezTo>
                    <a:pt x="611153" y="780830"/>
                    <a:pt x="701249" y="820872"/>
                    <a:pt x="811366" y="820872"/>
                  </a:cubicBezTo>
                  <a:cubicBezTo>
                    <a:pt x="911472" y="820872"/>
                    <a:pt x="1011579" y="780830"/>
                    <a:pt x="1081653" y="710755"/>
                  </a:cubicBezTo>
                  <a:cubicBezTo>
                    <a:pt x="1141717" y="770819"/>
                    <a:pt x="1221802" y="810861"/>
                    <a:pt x="1311898" y="810861"/>
                  </a:cubicBezTo>
                  <a:cubicBezTo>
                    <a:pt x="1482079" y="810861"/>
                    <a:pt x="1622228" y="670713"/>
                    <a:pt x="1622228" y="490521"/>
                  </a:cubicBezTo>
                  <a:cubicBezTo>
                    <a:pt x="1622228" y="310330"/>
                    <a:pt x="1482079" y="170181"/>
                    <a:pt x="1311898" y="170181"/>
                  </a:cubicBezTo>
                  <a:cubicBezTo>
                    <a:pt x="1261845" y="170181"/>
                    <a:pt x="1211791" y="180192"/>
                    <a:pt x="1161738" y="210223"/>
                  </a:cubicBezTo>
                  <a:cubicBezTo>
                    <a:pt x="1091664" y="90096"/>
                    <a:pt x="961526" y="0"/>
                    <a:pt x="811366" y="0"/>
                  </a:cubicBezTo>
                  <a:cubicBezTo>
                    <a:pt x="661207" y="0"/>
                    <a:pt x="531068" y="80085"/>
                    <a:pt x="460994" y="210223"/>
                  </a:cubicBezTo>
                  <a:cubicBezTo>
                    <a:pt x="410941" y="180192"/>
                    <a:pt x="360888" y="170181"/>
                    <a:pt x="310834" y="170181"/>
                  </a:cubicBezTo>
                  <a:cubicBezTo>
                    <a:pt x="140654" y="170181"/>
                    <a:pt x="505" y="310330"/>
                    <a:pt x="505" y="490521"/>
                  </a:cubicBezTo>
                  <a:cubicBezTo>
                    <a:pt x="-9506" y="670713"/>
                    <a:pt x="130643" y="810861"/>
                    <a:pt x="310834" y="810861"/>
                  </a:cubicBezTo>
                  <a:moveTo>
                    <a:pt x="1301887" y="300319"/>
                  </a:moveTo>
                  <a:cubicBezTo>
                    <a:pt x="1412004" y="300319"/>
                    <a:pt x="1492089" y="390415"/>
                    <a:pt x="1492089" y="500532"/>
                  </a:cubicBezTo>
                  <a:cubicBezTo>
                    <a:pt x="1492089" y="610649"/>
                    <a:pt x="1401994" y="700744"/>
                    <a:pt x="1301887" y="700744"/>
                  </a:cubicBezTo>
                  <a:cubicBezTo>
                    <a:pt x="1241823" y="700744"/>
                    <a:pt x="1191770" y="670713"/>
                    <a:pt x="1151728" y="620659"/>
                  </a:cubicBezTo>
                  <a:cubicBezTo>
                    <a:pt x="1181760" y="560596"/>
                    <a:pt x="1211791" y="490521"/>
                    <a:pt x="1211791" y="420447"/>
                  </a:cubicBezTo>
                  <a:cubicBezTo>
                    <a:pt x="1211791" y="390415"/>
                    <a:pt x="1211791" y="360383"/>
                    <a:pt x="1201781" y="340362"/>
                  </a:cubicBezTo>
                  <a:cubicBezTo>
                    <a:pt x="1221802" y="310330"/>
                    <a:pt x="1261845" y="300319"/>
                    <a:pt x="1301887" y="300319"/>
                  </a:cubicBezTo>
                  <a:moveTo>
                    <a:pt x="801355" y="130138"/>
                  </a:moveTo>
                  <a:cubicBezTo>
                    <a:pt x="951515" y="130138"/>
                    <a:pt x="1081653" y="260277"/>
                    <a:pt x="1081653" y="410436"/>
                  </a:cubicBezTo>
                  <a:cubicBezTo>
                    <a:pt x="1081653" y="570606"/>
                    <a:pt x="961526" y="690734"/>
                    <a:pt x="801355" y="690734"/>
                  </a:cubicBezTo>
                  <a:cubicBezTo>
                    <a:pt x="651196" y="690734"/>
                    <a:pt x="521058" y="560596"/>
                    <a:pt x="521058" y="410436"/>
                  </a:cubicBezTo>
                  <a:cubicBezTo>
                    <a:pt x="531068" y="260277"/>
                    <a:pt x="651196" y="130138"/>
                    <a:pt x="801355" y="130138"/>
                  </a:cubicBezTo>
                  <a:moveTo>
                    <a:pt x="310834" y="300319"/>
                  </a:moveTo>
                  <a:cubicBezTo>
                    <a:pt x="350877" y="300319"/>
                    <a:pt x="380909" y="310330"/>
                    <a:pt x="410941" y="330351"/>
                  </a:cubicBezTo>
                  <a:cubicBezTo>
                    <a:pt x="400930" y="360383"/>
                    <a:pt x="400930" y="390415"/>
                    <a:pt x="400930" y="410436"/>
                  </a:cubicBezTo>
                  <a:cubicBezTo>
                    <a:pt x="400930" y="490521"/>
                    <a:pt x="420951" y="550585"/>
                    <a:pt x="460994" y="610649"/>
                  </a:cubicBezTo>
                  <a:cubicBezTo>
                    <a:pt x="420951" y="660702"/>
                    <a:pt x="370898" y="690734"/>
                    <a:pt x="310834" y="690734"/>
                  </a:cubicBezTo>
                  <a:cubicBezTo>
                    <a:pt x="200717" y="690734"/>
                    <a:pt x="120632" y="600638"/>
                    <a:pt x="120632" y="490521"/>
                  </a:cubicBezTo>
                  <a:cubicBezTo>
                    <a:pt x="120632" y="390415"/>
                    <a:pt x="200717" y="300319"/>
                    <a:pt x="310834" y="300319"/>
                  </a:cubicBezTo>
                </a:path>
              </a:pathLst>
            </a:custGeom>
            <a:solidFill>
              <a:schemeClr val="lt1">
                <a:alpha val="8431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gr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line Title and Content">
  <p:cSld name="Two-line Title Only_1">
    <p:spTree>
      <p:nvGrpSpPr>
        <p:cNvPr id="189" name="Shape 189"/>
        <p:cNvGrpSpPr/>
        <p:nvPr/>
      </p:nvGrpSpPr>
      <p:grpSpPr>
        <a:xfrm>
          <a:off x="0" y="0"/>
          <a:ext cx="0" cy="0"/>
          <a:chOff x="0" y="0"/>
          <a:chExt cx="0" cy="0"/>
        </a:xfrm>
      </p:grpSpPr>
      <p:sp>
        <p:nvSpPr>
          <p:cNvPr id="190" name="Google Shape;190;p18"/>
          <p:cNvSpPr txBox="1"/>
          <p:nvPr>
            <p:ph type="title"/>
          </p:nvPr>
        </p:nvSpPr>
        <p:spPr>
          <a:xfrm>
            <a:off x="479793" y="594169"/>
            <a:ext cx="11218500" cy="792000"/>
          </a:xfrm>
          <a:prstGeom prst="rect">
            <a:avLst/>
          </a:prstGeom>
          <a:noFill/>
          <a:ln>
            <a:noFill/>
          </a:ln>
        </p:spPr>
        <p:txBody>
          <a:bodyPr anchorCtr="0" anchor="t"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grpSp>
        <p:nvGrpSpPr>
          <p:cNvPr id="191" name="Google Shape;191;p18"/>
          <p:cNvGrpSpPr/>
          <p:nvPr/>
        </p:nvGrpSpPr>
        <p:grpSpPr>
          <a:xfrm>
            <a:off x="8238230" y="3290001"/>
            <a:ext cx="916814" cy="983028"/>
            <a:chOff x="6690632" y="7634127"/>
            <a:chExt cx="1801914" cy="1932052"/>
          </a:xfrm>
        </p:grpSpPr>
        <p:sp>
          <p:nvSpPr>
            <p:cNvPr id="192" name="Google Shape;192;p18"/>
            <p:cNvSpPr/>
            <p:nvPr/>
          </p:nvSpPr>
          <p:spPr>
            <a:xfrm>
              <a:off x="6690632" y="8465010"/>
              <a:ext cx="1801914" cy="1101169"/>
            </a:xfrm>
            <a:custGeom>
              <a:rect b="b" l="l" r="r" t="t"/>
              <a:pathLst>
                <a:path extrusionOk="0" h="1101169" w="1801914">
                  <a:moveTo>
                    <a:pt x="1881999" y="450479"/>
                  </a:moveTo>
                  <a:cubicBezTo>
                    <a:pt x="1881999" y="200213"/>
                    <a:pt x="1681787" y="0"/>
                    <a:pt x="1441531" y="0"/>
                  </a:cubicBezTo>
                  <a:cubicBezTo>
                    <a:pt x="1341425" y="0"/>
                    <a:pt x="1241319" y="30032"/>
                    <a:pt x="1161234" y="100106"/>
                  </a:cubicBezTo>
                  <a:cubicBezTo>
                    <a:pt x="1091159" y="70074"/>
                    <a:pt x="1021085" y="60064"/>
                    <a:pt x="941000" y="60064"/>
                  </a:cubicBezTo>
                  <a:cubicBezTo>
                    <a:pt x="860915" y="60064"/>
                    <a:pt x="790840" y="80085"/>
                    <a:pt x="720766" y="100106"/>
                  </a:cubicBezTo>
                  <a:cubicBezTo>
                    <a:pt x="640681" y="30032"/>
                    <a:pt x="540574" y="0"/>
                    <a:pt x="440468" y="0"/>
                  </a:cubicBezTo>
                  <a:cubicBezTo>
                    <a:pt x="190202" y="0"/>
                    <a:pt x="0" y="200213"/>
                    <a:pt x="0" y="450479"/>
                  </a:cubicBezTo>
                  <a:lnTo>
                    <a:pt x="0" y="820872"/>
                  </a:lnTo>
                  <a:lnTo>
                    <a:pt x="370393" y="820872"/>
                  </a:lnTo>
                  <a:lnTo>
                    <a:pt x="370393" y="1111180"/>
                  </a:lnTo>
                  <a:lnTo>
                    <a:pt x="1511606" y="1111180"/>
                  </a:lnTo>
                  <a:lnTo>
                    <a:pt x="1511606" y="820872"/>
                  </a:lnTo>
                  <a:lnTo>
                    <a:pt x="1881999" y="820872"/>
                  </a:lnTo>
                  <a:lnTo>
                    <a:pt x="1881999" y="450479"/>
                  </a:lnTo>
                  <a:lnTo>
                    <a:pt x="1881999" y="450479"/>
                  </a:lnTo>
                  <a:lnTo>
                    <a:pt x="1881999" y="450479"/>
                  </a:lnTo>
                  <a:close/>
                  <a:moveTo>
                    <a:pt x="120128" y="700744"/>
                  </a:moveTo>
                  <a:lnTo>
                    <a:pt x="120128" y="460489"/>
                  </a:lnTo>
                  <a:cubicBezTo>
                    <a:pt x="120128" y="280298"/>
                    <a:pt x="270287" y="130138"/>
                    <a:pt x="440468" y="130138"/>
                  </a:cubicBezTo>
                  <a:cubicBezTo>
                    <a:pt x="500532" y="130138"/>
                    <a:pt x="560596" y="150160"/>
                    <a:pt x="600638" y="180191"/>
                  </a:cubicBezTo>
                  <a:cubicBezTo>
                    <a:pt x="460489" y="280298"/>
                    <a:pt x="360383" y="460489"/>
                    <a:pt x="360383" y="650691"/>
                  </a:cubicBezTo>
                  <a:lnTo>
                    <a:pt x="360383" y="710755"/>
                  </a:lnTo>
                  <a:lnTo>
                    <a:pt x="120128" y="700744"/>
                  </a:lnTo>
                  <a:lnTo>
                    <a:pt x="120128" y="700744"/>
                  </a:lnTo>
                  <a:lnTo>
                    <a:pt x="120128" y="700744"/>
                  </a:lnTo>
                  <a:close/>
                  <a:moveTo>
                    <a:pt x="1391478" y="991053"/>
                  </a:moveTo>
                  <a:lnTo>
                    <a:pt x="490521" y="991053"/>
                  </a:lnTo>
                  <a:lnTo>
                    <a:pt x="490521" y="640680"/>
                  </a:lnTo>
                  <a:cubicBezTo>
                    <a:pt x="490521" y="390414"/>
                    <a:pt x="690734" y="180191"/>
                    <a:pt x="941000" y="180191"/>
                  </a:cubicBezTo>
                  <a:cubicBezTo>
                    <a:pt x="1191266" y="180191"/>
                    <a:pt x="1391478" y="390414"/>
                    <a:pt x="1391478" y="640680"/>
                  </a:cubicBezTo>
                  <a:lnTo>
                    <a:pt x="1391478" y="991053"/>
                  </a:lnTo>
                  <a:lnTo>
                    <a:pt x="1391478" y="991053"/>
                  </a:lnTo>
                  <a:lnTo>
                    <a:pt x="1391478" y="991053"/>
                  </a:lnTo>
                  <a:close/>
                  <a:moveTo>
                    <a:pt x="1761872" y="700744"/>
                  </a:moveTo>
                  <a:lnTo>
                    <a:pt x="1511606" y="700744"/>
                  </a:lnTo>
                  <a:lnTo>
                    <a:pt x="1511606" y="640680"/>
                  </a:lnTo>
                  <a:cubicBezTo>
                    <a:pt x="1511606" y="450479"/>
                    <a:pt x="1421510" y="270287"/>
                    <a:pt x="1271351" y="170181"/>
                  </a:cubicBezTo>
                  <a:cubicBezTo>
                    <a:pt x="1321404" y="140149"/>
                    <a:pt x="1381468" y="120127"/>
                    <a:pt x="1431521" y="120127"/>
                  </a:cubicBezTo>
                  <a:cubicBezTo>
                    <a:pt x="1611712" y="120127"/>
                    <a:pt x="1751861" y="270287"/>
                    <a:pt x="1751861" y="450479"/>
                  </a:cubicBezTo>
                  <a:lnTo>
                    <a:pt x="1751861" y="700744"/>
                  </a:lnTo>
                  <a:lnTo>
                    <a:pt x="1761872" y="700744"/>
                  </a:lnTo>
                  <a:lnTo>
                    <a:pt x="1761872" y="700744"/>
                  </a:lnTo>
                  <a:close/>
                </a:path>
              </a:pathLst>
            </a:custGeom>
            <a:solidFill>
              <a:schemeClr val="lt1">
                <a:alpha val="84705"/>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93" name="Google Shape;193;p18"/>
            <p:cNvSpPr/>
            <p:nvPr/>
          </p:nvSpPr>
          <p:spPr>
            <a:xfrm>
              <a:off x="6820266" y="7634127"/>
              <a:ext cx="1601701" cy="800850"/>
            </a:xfrm>
            <a:custGeom>
              <a:rect b="b" l="l" r="r" t="t"/>
              <a:pathLst>
                <a:path extrusionOk="0" h="800850" w="1601701">
                  <a:moveTo>
                    <a:pt x="310834" y="810861"/>
                  </a:moveTo>
                  <a:cubicBezTo>
                    <a:pt x="400930" y="810861"/>
                    <a:pt x="481015" y="770819"/>
                    <a:pt x="541079" y="710755"/>
                  </a:cubicBezTo>
                  <a:cubicBezTo>
                    <a:pt x="611153" y="780830"/>
                    <a:pt x="701249" y="820872"/>
                    <a:pt x="811366" y="820872"/>
                  </a:cubicBezTo>
                  <a:cubicBezTo>
                    <a:pt x="911472" y="820872"/>
                    <a:pt x="1011579" y="780830"/>
                    <a:pt x="1081653" y="710755"/>
                  </a:cubicBezTo>
                  <a:cubicBezTo>
                    <a:pt x="1141717" y="770819"/>
                    <a:pt x="1221802" y="810861"/>
                    <a:pt x="1311898" y="810861"/>
                  </a:cubicBezTo>
                  <a:cubicBezTo>
                    <a:pt x="1482079" y="810861"/>
                    <a:pt x="1622228" y="670713"/>
                    <a:pt x="1622228" y="490521"/>
                  </a:cubicBezTo>
                  <a:cubicBezTo>
                    <a:pt x="1622228" y="310330"/>
                    <a:pt x="1482079" y="170181"/>
                    <a:pt x="1311898" y="170181"/>
                  </a:cubicBezTo>
                  <a:cubicBezTo>
                    <a:pt x="1261845" y="170181"/>
                    <a:pt x="1211791" y="180192"/>
                    <a:pt x="1161738" y="210223"/>
                  </a:cubicBezTo>
                  <a:cubicBezTo>
                    <a:pt x="1091664" y="90096"/>
                    <a:pt x="961526" y="0"/>
                    <a:pt x="811366" y="0"/>
                  </a:cubicBezTo>
                  <a:cubicBezTo>
                    <a:pt x="661207" y="0"/>
                    <a:pt x="531068" y="80085"/>
                    <a:pt x="460994" y="210223"/>
                  </a:cubicBezTo>
                  <a:cubicBezTo>
                    <a:pt x="410941" y="180192"/>
                    <a:pt x="360888" y="170181"/>
                    <a:pt x="310834" y="170181"/>
                  </a:cubicBezTo>
                  <a:cubicBezTo>
                    <a:pt x="140654" y="170181"/>
                    <a:pt x="505" y="310330"/>
                    <a:pt x="505" y="490521"/>
                  </a:cubicBezTo>
                  <a:cubicBezTo>
                    <a:pt x="-9506" y="670713"/>
                    <a:pt x="130643" y="810861"/>
                    <a:pt x="310834" y="810861"/>
                  </a:cubicBezTo>
                  <a:moveTo>
                    <a:pt x="1301887" y="300319"/>
                  </a:moveTo>
                  <a:cubicBezTo>
                    <a:pt x="1412004" y="300319"/>
                    <a:pt x="1492089" y="390415"/>
                    <a:pt x="1492089" y="500532"/>
                  </a:cubicBezTo>
                  <a:cubicBezTo>
                    <a:pt x="1492089" y="610649"/>
                    <a:pt x="1401994" y="700744"/>
                    <a:pt x="1301887" y="700744"/>
                  </a:cubicBezTo>
                  <a:cubicBezTo>
                    <a:pt x="1241823" y="700744"/>
                    <a:pt x="1191770" y="670713"/>
                    <a:pt x="1151728" y="620659"/>
                  </a:cubicBezTo>
                  <a:cubicBezTo>
                    <a:pt x="1181760" y="560596"/>
                    <a:pt x="1211791" y="490521"/>
                    <a:pt x="1211791" y="420447"/>
                  </a:cubicBezTo>
                  <a:cubicBezTo>
                    <a:pt x="1211791" y="390415"/>
                    <a:pt x="1211791" y="360383"/>
                    <a:pt x="1201781" y="340362"/>
                  </a:cubicBezTo>
                  <a:cubicBezTo>
                    <a:pt x="1221802" y="310330"/>
                    <a:pt x="1261845" y="300319"/>
                    <a:pt x="1301887" y="300319"/>
                  </a:cubicBezTo>
                  <a:moveTo>
                    <a:pt x="801355" y="130138"/>
                  </a:moveTo>
                  <a:cubicBezTo>
                    <a:pt x="951515" y="130138"/>
                    <a:pt x="1081653" y="260277"/>
                    <a:pt x="1081653" y="410436"/>
                  </a:cubicBezTo>
                  <a:cubicBezTo>
                    <a:pt x="1081653" y="570606"/>
                    <a:pt x="961526" y="690734"/>
                    <a:pt x="801355" y="690734"/>
                  </a:cubicBezTo>
                  <a:cubicBezTo>
                    <a:pt x="651196" y="690734"/>
                    <a:pt x="521058" y="560596"/>
                    <a:pt x="521058" y="410436"/>
                  </a:cubicBezTo>
                  <a:cubicBezTo>
                    <a:pt x="531068" y="260277"/>
                    <a:pt x="651196" y="130138"/>
                    <a:pt x="801355" y="130138"/>
                  </a:cubicBezTo>
                  <a:moveTo>
                    <a:pt x="310834" y="300319"/>
                  </a:moveTo>
                  <a:cubicBezTo>
                    <a:pt x="350877" y="300319"/>
                    <a:pt x="380909" y="310330"/>
                    <a:pt x="410941" y="330351"/>
                  </a:cubicBezTo>
                  <a:cubicBezTo>
                    <a:pt x="400930" y="360383"/>
                    <a:pt x="400930" y="390415"/>
                    <a:pt x="400930" y="410436"/>
                  </a:cubicBezTo>
                  <a:cubicBezTo>
                    <a:pt x="400930" y="490521"/>
                    <a:pt x="420951" y="550585"/>
                    <a:pt x="460994" y="610649"/>
                  </a:cubicBezTo>
                  <a:cubicBezTo>
                    <a:pt x="420951" y="660702"/>
                    <a:pt x="370898" y="690734"/>
                    <a:pt x="310834" y="690734"/>
                  </a:cubicBezTo>
                  <a:cubicBezTo>
                    <a:pt x="200717" y="690734"/>
                    <a:pt x="120632" y="600638"/>
                    <a:pt x="120632" y="490521"/>
                  </a:cubicBezTo>
                  <a:cubicBezTo>
                    <a:pt x="120632" y="390415"/>
                    <a:pt x="200717" y="300319"/>
                    <a:pt x="310834" y="300319"/>
                  </a:cubicBezTo>
                </a:path>
              </a:pathLst>
            </a:custGeom>
            <a:solidFill>
              <a:schemeClr val="lt1">
                <a:alpha val="84705"/>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grpSp>
      <p:sp>
        <p:nvSpPr>
          <p:cNvPr id="194" name="Google Shape;194;p18"/>
          <p:cNvSpPr txBox="1"/>
          <p:nvPr>
            <p:ph idx="1" type="body"/>
          </p:nvPr>
        </p:nvSpPr>
        <p:spPr>
          <a:xfrm>
            <a:off x="479425" y="1536700"/>
            <a:ext cx="11218800" cy="47880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0"/>
              </a:spcBef>
              <a:spcAft>
                <a:spcPts val="0"/>
              </a:spcAft>
              <a:buClr>
                <a:schemeClr val="dk2"/>
              </a:buClr>
              <a:buSzPts val="1800"/>
              <a:buChar char="​"/>
              <a:defRPr/>
            </a:lvl1pPr>
            <a:lvl2pPr indent="-342900" lvl="1" marL="914400" algn="l">
              <a:lnSpc>
                <a:spcPct val="90000"/>
              </a:lnSpc>
              <a:spcBef>
                <a:spcPts val="16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17500" lvl="4" marL="2286000" algn="l">
              <a:lnSpc>
                <a:spcPct val="90000"/>
              </a:lnSpc>
              <a:spcBef>
                <a:spcPts val="450"/>
              </a:spcBef>
              <a:spcAft>
                <a:spcPts val="0"/>
              </a:spcAft>
              <a:buClr>
                <a:schemeClr val="dk2"/>
              </a:buClr>
              <a:buSzPts val="1400"/>
              <a:buChar char="–"/>
              <a:defRPr/>
            </a:lvl5pPr>
            <a:lvl6pPr indent="-342900" lvl="5" marL="2743200" algn="l">
              <a:lnSpc>
                <a:spcPct val="90000"/>
              </a:lnSpc>
              <a:spcBef>
                <a:spcPts val="1000"/>
              </a:spcBef>
              <a:spcAft>
                <a:spcPts val="0"/>
              </a:spcAft>
              <a:buClr>
                <a:schemeClr val="dk1"/>
              </a:buClr>
              <a:buSzPts val="1800"/>
              <a:buChar char="​"/>
              <a:defRPr/>
            </a:lvl6pPr>
            <a:lvl7pPr indent="-355600" lvl="6" marL="3200400" algn="l">
              <a:lnSpc>
                <a:spcPct val="90000"/>
              </a:lnSpc>
              <a:spcBef>
                <a:spcPts val="450"/>
              </a:spcBef>
              <a:spcAft>
                <a:spcPts val="0"/>
              </a:spcAft>
              <a:buClr>
                <a:schemeClr val="dk2"/>
              </a:buClr>
              <a:buSzPts val="20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lumn">
  <p:cSld name="Two Column">
    <p:spTree>
      <p:nvGrpSpPr>
        <p:cNvPr id="195" name="Shape 195"/>
        <p:cNvGrpSpPr/>
        <p:nvPr/>
      </p:nvGrpSpPr>
      <p:grpSpPr>
        <a:xfrm>
          <a:off x="0" y="0"/>
          <a:ext cx="0" cy="0"/>
          <a:chOff x="0" y="0"/>
          <a:chExt cx="0" cy="0"/>
        </a:xfrm>
      </p:grpSpPr>
      <p:sp>
        <p:nvSpPr>
          <p:cNvPr id="196" name="Google Shape;196;p19"/>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7" name="Google Shape;197;p19"/>
          <p:cNvSpPr txBox="1"/>
          <p:nvPr>
            <p:ph idx="1"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198" name="Google Shape;198;p19"/>
          <p:cNvSpPr txBox="1"/>
          <p:nvPr>
            <p:ph idx="2" type="body"/>
          </p:nvPr>
        </p:nvSpPr>
        <p:spPr>
          <a:xfrm>
            <a:off x="479794" y="1536696"/>
            <a:ext cx="5137808" cy="4787909"/>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199" name="Google Shape;199;p19"/>
          <p:cNvSpPr txBox="1"/>
          <p:nvPr>
            <p:ph idx="3" type="body"/>
          </p:nvPr>
        </p:nvSpPr>
        <p:spPr>
          <a:xfrm>
            <a:off x="6571349" y="1536697"/>
            <a:ext cx="5126877" cy="478790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art">
  <p:cSld name="Two Column_1">
    <p:spTree>
      <p:nvGrpSpPr>
        <p:cNvPr id="200" name="Shape 200"/>
        <p:cNvGrpSpPr/>
        <p:nvPr/>
      </p:nvGrpSpPr>
      <p:grpSpPr>
        <a:xfrm>
          <a:off x="0" y="0"/>
          <a:ext cx="0" cy="0"/>
          <a:chOff x="0" y="0"/>
          <a:chExt cx="0" cy="0"/>
        </a:xfrm>
      </p:grpSpPr>
      <p:sp>
        <p:nvSpPr>
          <p:cNvPr id="201" name="Google Shape;201;p20"/>
          <p:cNvSpPr txBox="1"/>
          <p:nvPr>
            <p:ph type="title"/>
          </p:nvPr>
        </p:nvSpPr>
        <p:spPr>
          <a:xfrm>
            <a:off x="479793" y="222694"/>
            <a:ext cx="11218500" cy="792000"/>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2" name="Google Shape;202;p20"/>
          <p:cNvSpPr txBox="1"/>
          <p:nvPr>
            <p:ph idx="1" type="subTitle"/>
          </p:nvPr>
        </p:nvSpPr>
        <p:spPr>
          <a:xfrm>
            <a:off x="479792" y="996805"/>
            <a:ext cx="11218500" cy="3534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203" name="Google Shape;203;p20"/>
          <p:cNvSpPr txBox="1"/>
          <p:nvPr>
            <p:ph idx="2" type="body"/>
          </p:nvPr>
        </p:nvSpPr>
        <p:spPr>
          <a:xfrm>
            <a:off x="7410225" y="1963700"/>
            <a:ext cx="4288200" cy="39603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0"/>
              </a:spcBef>
              <a:spcAft>
                <a:spcPts val="0"/>
              </a:spcAft>
              <a:buClr>
                <a:schemeClr val="dk2"/>
              </a:buClr>
              <a:buSzPts val="1800"/>
              <a:buChar char="​"/>
              <a:defRPr/>
            </a:lvl1pPr>
            <a:lvl2pPr indent="-342900" lvl="1" marL="914400" algn="l">
              <a:lnSpc>
                <a:spcPct val="90000"/>
              </a:lnSpc>
              <a:spcBef>
                <a:spcPts val="16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Blue">
  <p:cSld name="Title Slide Blue">
    <p:bg>
      <p:bgPr>
        <a:solidFill>
          <a:srgbClr val="000032"/>
        </a:solidFill>
      </p:bgPr>
    </p:bg>
    <p:spTree>
      <p:nvGrpSpPr>
        <p:cNvPr id="40" name="Shape 40"/>
        <p:cNvGrpSpPr/>
        <p:nvPr/>
      </p:nvGrpSpPr>
      <p:grpSpPr>
        <a:xfrm>
          <a:off x="0" y="0"/>
          <a:ext cx="0" cy="0"/>
          <a:chOff x="0" y="0"/>
          <a:chExt cx="0" cy="0"/>
        </a:xfrm>
      </p:grpSpPr>
      <p:sp>
        <p:nvSpPr>
          <p:cNvPr id="41" name="Google Shape;41;p3"/>
          <p:cNvSpPr txBox="1"/>
          <p:nvPr>
            <p:ph type="ctrTitle"/>
          </p:nvPr>
        </p:nvSpPr>
        <p:spPr>
          <a:xfrm>
            <a:off x="509588" y="1263394"/>
            <a:ext cx="10234889" cy="2714390"/>
          </a:xfrm>
          <a:prstGeom prst="rect">
            <a:avLst/>
          </a:prstGeom>
          <a:noFill/>
          <a:ln>
            <a:noFill/>
          </a:ln>
        </p:spPr>
        <p:txBody>
          <a:bodyPr anchorCtr="0" anchor="b" bIns="0" lIns="0" spcFirstLastPara="1" rIns="0" wrap="square" tIns="0">
            <a:noAutofit/>
          </a:bodyPr>
          <a:lstStyle>
            <a:lvl1pPr lvl="0" algn="l">
              <a:lnSpc>
                <a:spcPct val="90000"/>
              </a:lnSpc>
              <a:spcBef>
                <a:spcPts val="0"/>
              </a:spcBef>
              <a:spcAft>
                <a:spcPts val="0"/>
              </a:spcAft>
              <a:buClr>
                <a:schemeClr val="lt1"/>
              </a:buClr>
              <a:buSzPts val="6800"/>
              <a:buFont typeface="Arial"/>
              <a:buNone/>
              <a:defRPr b="1" sz="6800">
                <a:solidFill>
                  <a:schemeClr val="lt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3"/>
          <p:cNvSpPr txBox="1"/>
          <p:nvPr>
            <p:ph idx="1" type="subTitle"/>
          </p:nvPr>
        </p:nvSpPr>
        <p:spPr>
          <a:xfrm>
            <a:off x="509588" y="4000861"/>
            <a:ext cx="10234890" cy="795166"/>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rgbClr val="CACACA"/>
              </a:buClr>
              <a:buSzPts val="3200"/>
              <a:buNone/>
              <a:defRPr sz="3200">
                <a:solidFill>
                  <a:srgbClr val="CACACA"/>
                </a:solidFill>
                <a:latin typeface="Arial"/>
                <a:ea typeface="Arial"/>
                <a:cs typeface="Arial"/>
                <a:sym typeface="Arial"/>
              </a:defRPr>
            </a:lvl1pPr>
            <a:lvl2pPr lvl="1" algn="ctr">
              <a:lnSpc>
                <a:spcPct val="90000"/>
              </a:lnSpc>
              <a:spcBef>
                <a:spcPts val="450"/>
              </a:spcBef>
              <a:spcAft>
                <a:spcPts val="0"/>
              </a:spcAft>
              <a:buClr>
                <a:schemeClr val="dk2"/>
              </a:buClr>
              <a:buSzPts val="2000"/>
              <a:buNone/>
              <a:defRPr sz="2000"/>
            </a:lvl2pPr>
            <a:lvl3pPr lvl="2" algn="ctr">
              <a:lnSpc>
                <a:spcPct val="90000"/>
              </a:lnSpc>
              <a:spcBef>
                <a:spcPts val="450"/>
              </a:spcBef>
              <a:spcAft>
                <a:spcPts val="0"/>
              </a:spcAft>
              <a:buSzPts val="1800"/>
              <a:buNone/>
              <a:defRPr sz="1800"/>
            </a:lvl3pPr>
            <a:lvl4pPr lvl="3" algn="ctr">
              <a:lnSpc>
                <a:spcPct val="90000"/>
              </a:lnSpc>
              <a:spcBef>
                <a:spcPts val="450"/>
              </a:spcBef>
              <a:spcAft>
                <a:spcPts val="0"/>
              </a:spcAft>
              <a:buClr>
                <a:schemeClr val="dk2"/>
              </a:buClr>
              <a:buSzPts val="1600"/>
              <a:buNone/>
              <a:defRPr sz="1600"/>
            </a:lvl4pPr>
            <a:lvl5pPr lvl="4" algn="ctr">
              <a:lnSpc>
                <a:spcPct val="90000"/>
              </a:lnSpc>
              <a:spcBef>
                <a:spcPts val="450"/>
              </a:spcBef>
              <a:spcAft>
                <a:spcPts val="0"/>
              </a:spcAft>
              <a:buClr>
                <a:schemeClr val="dk2"/>
              </a:buClr>
              <a:buSzPts val="1600"/>
              <a:buNone/>
              <a:defRPr sz="1600"/>
            </a:lvl5pPr>
            <a:lvl6pPr lvl="5" algn="ctr">
              <a:lnSpc>
                <a:spcPct val="90000"/>
              </a:lnSpc>
              <a:spcBef>
                <a:spcPts val="1000"/>
              </a:spcBef>
              <a:spcAft>
                <a:spcPts val="0"/>
              </a:spcAft>
              <a:buClr>
                <a:schemeClr val="dk1"/>
              </a:buClr>
              <a:buSzPts val="1600"/>
              <a:buNone/>
              <a:defRPr sz="1600"/>
            </a:lvl6pPr>
            <a:lvl7pPr lvl="6" algn="ctr">
              <a:lnSpc>
                <a:spcPct val="90000"/>
              </a:lnSpc>
              <a:spcBef>
                <a:spcPts val="450"/>
              </a:spcBef>
              <a:spcAft>
                <a:spcPts val="0"/>
              </a:spcAft>
              <a:buClr>
                <a:schemeClr val="dk2"/>
              </a:buClr>
              <a:buSzPts val="1600"/>
              <a:buNone/>
              <a:defRPr sz="1600"/>
            </a:lvl7pPr>
            <a:lvl8pPr lvl="7" algn="ctr">
              <a:lnSpc>
                <a:spcPct val="90000"/>
              </a:lnSpc>
              <a:spcBef>
                <a:spcPts val="450"/>
              </a:spcBef>
              <a:spcAft>
                <a:spcPts val="0"/>
              </a:spcAft>
              <a:buClr>
                <a:schemeClr val="dk2"/>
              </a:buClr>
              <a:buSzPts val="1600"/>
              <a:buNone/>
              <a:defRPr sz="1600"/>
            </a:lvl8pPr>
            <a:lvl9pPr lvl="8" algn="ctr">
              <a:lnSpc>
                <a:spcPct val="90000"/>
              </a:lnSpc>
              <a:spcBef>
                <a:spcPts val="450"/>
              </a:spcBef>
              <a:spcAft>
                <a:spcPts val="450"/>
              </a:spcAft>
              <a:buClr>
                <a:schemeClr val="dk2"/>
              </a:buClr>
              <a:buSzPts val="1600"/>
              <a:buNone/>
              <a:defRPr sz="1600"/>
            </a:lvl9pPr>
          </a:lstStyle>
          <a:p/>
        </p:txBody>
      </p:sp>
      <p:sp>
        <p:nvSpPr>
          <p:cNvPr id="43" name="Google Shape;43;p3"/>
          <p:cNvSpPr txBox="1"/>
          <p:nvPr>
            <p:ph idx="2" type="body"/>
          </p:nvPr>
        </p:nvSpPr>
        <p:spPr>
          <a:xfrm>
            <a:off x="509589" y="5029201"/>
            <a:ext cx="10234889" cy="795167"/>
          </a:xfrm>
          <a:prstGeom prst="rect">
            <a:avLst/>
          </a:prstGeom>
          <a:noFill/>
          <a:ln>
            <a:noFill/>
          </a:ln>
        </p:spPr>
        <p:txBody>
          <a:bodyPr anchorCtr="0" anchor="t" bIns="0" lIns="0" spcFirstLastPara="1" rIns="0" wrap="square" tIns="0">
            <a:noAutofit/>
          </a:bodyPr>
          <a:lstStyle>
            <a:lvl1pPr indent="-330200" lvl="0" marL="457200" algn="l">
              <a:lnSpc>
                <a:spcPct val="100000"/>
              </a:lnSpc>
              <a:spcBef>
                <a:spcPts val="0"/>
              </a:spcBef>
              <a:spcAft>
                <a:spcPts val="0"/>
              </a:spcAft>
              <a:buClr>
                <a:srgbClr val="CACACA"/>
              </a:buClr>
              <a:buSzPts val="1600"/>
              <a:buChar char="​"/>
              <a:defRPr sz="1600">
                <a:solidFill>
                  <a:srgbClr val="CACACA"/>
                </a:solidFill>
              </a:defRPr>
            </a:lvl1pPr>
            <a:lvl2pPr indent="-342900" lvl="1" marL="914400" algn="l">
              <a:lnSpc>
                <a:spcPct val="90000"/>
              </a:lnSpc>
              <a:spcBef>
                <a:spcPts val="0"/>
              </a:spcBef>
              <a:spcAft>
                <a:spcPts val="0"/>
              </a:spcAft>
              <a:buClr>
                <a:schemeClr val="lt1"/>
              </a:buClr>
              <a:buSzPts val="1800"/>
              <a:buChar char="​"/>
              <a:defRPr sz="1800">
                <a:solidFill>
                  <a:schemeClr val="lt1"/>
                </a:solidFill>
              </a:defRPr>
            </a:lvl2pPr>
            <a:lvl3pPr indent="-330200" lvl="2" marL="1371600" algn="l">
              <a:lnSpc>
                <a:spcPct val="90000"/>
              </a:lnSpc>
              <a:spcBef>
                <a:spcPts val="450"/>
              </a:spcBef>
              <a:spcAft>
                <a:spcPts val="0"/>
              </a:spcAft>
              <a:buSzPts val="1600"/>
              <a:buChar char="–"/>
              <a:defRPr sz="1600">
                <a:solidFill>
                  <a:schemeClr val="lt1"/>
                </a:solidFill>
              </a:defRPr>
            </a:lvl3pPr>
            <a:lvl4pPr indent="-317500" lvl="3" marL="1828800" algn="l">
              <a:lnSpc>
                <a:spcPct val="90000"/>
              </a:lnSpc>
              <a:spcBef>
                <a:spcPts val="450"/>
              </a:spcBef>
              <a:spcAft>
                <a:spcPts val="0"/>
              </a:spcAft>
              <a:buClr>
                <a:schemeClr val="lt1"/>
              </a:buClr>
              <a:buSzPts val="1400"/>
              <a:buChar char="–"/>
              <a:defRPr sz="1400">
                <a:solidFill>
                  <a:schemeClr val="lt1"/>
                </a:solidFill>
              </a:defRPr>
            </a:lvl4pPr>
            <a:lvl5pPr indent="-317500" lvl="4" marL="2286000" algn="l">
              <a:lnSpc>
                <a:spcPct val="90000"/>
              </a:lnSpc>
              <a:spcBef>
                <a:spcPts val="450"/>
              </a:spcBef>
              <a:spcAft>
                <a:spcPts val="0"/>
              </a:spcAft>
              <a:buClr>
                <a:schemeClr val="lt1"/>
              </a:buClr>
              <a:buSzPts val="1400"/>
              <a:buChar char="–"/>
              <a:defRPr sz="1400">
                <a:solidFill>
                  <a:schemeClr val="lt1"/>
                </a:solidFill>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44" name="Google Shape;44;p3"/>
          <p:cNvSpPr/>
          <p:nvPr/>
        </p:nvSpPr>
        <p:spPr>
          <a:xfrm>
            <a:off x="0" y="6320244"/>
            <a:ext cx="12192000" cy="537757"/>
          </a:xfrm>
          <a:prstGeom prst="rect">
            <a:avLst/>
          </a:prstGeom>
          <a:solidFill>
            <a:srgbClr val="00003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pic>
        <p:nvPicPr>
          <p:cNvPr id="45" name="Google Shape;45;p3"/>
          <p:cNvPicPr preferRelativeResize="0"/>
          <p:nvPr/>
        </p:nvPicPr>
        <p:blipFill rotWithShape="1">
          <a:blip r:embed="rId2">
            <a:alphaModFix/>
          </a:blip>
          <a:srcRect b="0" l="0" r="0" t="0"/>
          <a:stretch/>
        </p:blipFill>
        <p:spPr>
          <a:xfrm>
            <a:off x="509588" y="680043"/>
            <a:ext cx="1679741" cy="365643"/>
          </a:xfrm>
          <a:prstGeom prst="rect">
            <a:avLst/>
          </a:prstGeom>
          <a:noFill/>
          <a:ln>
            <a:noFill/>
          </a:ln>
        </p:spPr>
      </p:pic>
      <p:sp>
        <p:nvSpPr>
          <p:cNvPr id="46" name="Google Shape;46;p3"/>
          <p:cNvSpPr/>
          <p:nvPr/>
        </p:nvSpPr>
        <p:spPr>
          <a:xfrm>
            <a:off x="0" y="6320244"/>
            <a:ext cx="12192000" cy="537757"/>
          </a:xfrm>
          <a:prstGeom prst="rect">
            <a:avLst/>
          </a:prstGeom>
          <a:solidFill>
            <a:srgbClr val="000032"/>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pic>
        <p:nvPicPr>
          <p:cNvPr id="47" name="Google Shape;47;p3"/>
          <p:cNvPicPr preferRelativeResize="0"/>
          <p:nvPr/>
        </p:nvPicPr>
        <p:blipFill rotWithShape="1">
          <a:blip r:embed="rId2">
            <a:alphaModFix/>
          </a:blip>
          <a:srcRect b="0" l="0" r="0" t="0"/>
          <a:stretch/>
        </p:blipFill>
        <p:spPr>
          <a:xfrm>
            <a:off x="509588" y="680043"/>
            <a:ext cx="1679741" cy="365643"/>
          </a:xfrm>
          <a:prstGeom prst="rect">
            <a:avLst/>
          </a:prstGeom>
          <a:noFill/>
          <a:ln>
            <a:noFill/>
          </a:ln>
        </p:spPr>
      </p:pic>
      <p:sp>
        <p:nvSpPr>
          <p:cNvPr id="48" name="Google Shape;48;p3"/>
          <p:cNvSpPr txBox="1"/>
          <p:nvPr>
            <p:ph idx="3" type="body"/>
          </p:nvPr>
        </p:nvSpPr>
        <p:spPr>
          <a:xfrm>
            <a:off x="509589" y="5957863"/>
            <a:ext cx="10234889" cy="220094"/>
          </a:xfrm>
          <a:prstGeom prst="rect">
            <a:avLst/>
          </a:prstGeom>
          <a:noFill/>
          <a:ln>
            <a:noFill/>
          </a:ln>
        </p:spPr>
        <p:txBody>
          <a:bodyPr anchorCtr="0" anchor="t" bIns="0" lIns="0" spcFirstLastPara="1" rIns="0" wrap="square" tIns="0">
            <a:noAutofit/>
          </a:bodyPr>
          <a:lstStyle>
            <a:lvl1pPr indent="-330200" lvl="0" marL="457200" algn="l">
              <a:lnSpc>
                <a:spcPct val="100000"/>
              </a:lnSpc>
              <a:spcBef>
                <a:spcPts val="0"/>
              </a:spcBef>
              <a:spcAft>
                <a:spcPts val="0"/>
              </a:spcAft>
              <a:buClr>
                <a:srgbClr val="CACACA"/>
              </a:buClr>
              <a:buSzPts val="1600"/>
              <a:buChar char="​"/>
              <a:defRPr sz="1600">
                <a:solidFill>
                  <a:srgbClr val="CACACA"/>
                </a:solidFill>
              </a:defRPr>
            </a:lvl1pPr>
            <a:lvl2pPr indent="-228600" lvl="1" marL="914400" algn="l">
              <a:lnSpc>
                <a:spcPct val="90000"/>
              </a:lnSpc>
              <a:spcBef>
                <a:spcPts val="0"/>
              </a:spcBef>
              <a:spcAft>
                <a:spcPts val="0"/>
              </a:spcAft>
              <a:buClr>
                <a:schemeClr val="lt1"/>
              </a:buClr>
              <a:buSzPts val="1800"/>
              <a:buNone/>
              <a:defRPr sz="1800">
                <a:solidFill>
                  <a:schemeClr val="lt1"/>
                </a:solidFill>
              </a:defRPr>
            </a:lvl2pPr>
            <a:lvl3pPr indent="-330200" lvl="2" marL="1371600" algn="l">
              <a:lnSpc>
                <a:spcPct val="90000"/>
              </a:lnSpc>
              <a:spcBef>
                <a:spcPts val="450"/>
              </a:spcBef>
              <a:spcAft>
                <a:spcPts val="0"/>
              </a:spcAft>
              <a:buSzPts val="1600"/>
              <a:buChar char="–"/>
              <a:defRPr sz="1600">
                <a:solidFill>
                  <a:schemeClr val="lt1"/>
                </a:solidFill>
              </a:defRPr>
            </a:lvl3pPr>
            <a:lvl4pPr indent="-317500" lvl="3" marL="1828800" algn="l">
              <a:lnSpc>
                <a:spcPct val="90000"/>
              </a:lnSpc>
              <a:spcBef>
                <a:spcPts val="450"/>
              </a:spcBef>
              <a:spcAft>
                <a:spcPts val="0"/>
              </a:spcAft>
              <a:buClr>
                <a:schemeClr val="lt1"/>
              </a:buClr>
              <a:buSzPts val="1400"/>
              <a:buChar char="–"/>
              <a:defRPr sz="1400">
                <a:solidFill>
                  <a:schemeClr val="lt1"/>
                </a:solidFill>
              </a:defRPr>
            </a:lvl4pPr>
            <a:lvl5pPr indent="-317500" lvl="4" marL="2286000" algn="l">
              <a:lnSpc>
                <a:spcPct val="90000"/>
              </a:lnSpc>
              <a:spcBef>
                <a:spcPts val="450"/>
              </a:spcBef>
              <a:spcAft>
                <a:spcPts val="0"/>
              </a:spcAft>
              <a:buClr>
                <a:schemeClr val="lt1"/>
              </a:buClr>
              <a:buSzPts val="1400"/>
              <a:buChar char="–"/>
              <a:defRPr sz="1400">
                <a:solidFill>
                  <a:schemeClr val="lt1"/>
                </a:solidFill>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49" name="Google Shape;49;p3"/>
          <p:cNvSpPr txBox="1"/>
          <p:nvPr/>
        </p:nvSpPr>
        <p:spPr>
          <a:xfrm>
            <a:off x="419100" y="6453739"/>
            <a:ext cx="2496628" cy="24622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1000"/>
              <a:buFont typeface="Arial"/>
              <a:buNone/>
            </a:pPr>
            <a:r>
              <a:rPr b="0" i="0" lang="en-US" sz="1000" u="none" cap="none" strike="noStrike">
                <a:solidFill>
                  <a:srgbClr val="888888"/>
                </a:solidFill>
                <a:latin typeface="Arial"/>
                <a:ea typeface="Arial"/>
                <a:cs typeface="Arial"/>
                <a:sym typeface="Arial"/>
              </a:rPr>
              <a:t>DocuSign PUBLIC</a:t>
            </a:r>
            <a:endParaRPr b="0" i="0" sz="1400" u="none" cap="none" strike="noStrike">
              <a:solidFill>
                <a:srgbClr val="000000"/>
              </a:solidFill>
              <a:latin typeface="Arial"/>
              <a:ea typeface="Arial"/>
              <a:cs typeface="Arial"/>
              <a:sym typeface="Arial"/>
            </a:endParaRPr>
          </a:p>
        </p:txBody>
      </p:sp>
      <p:sp>
        <p:nvSpPr>
          <p:cNvPr id="50" name="Google Shape;50;p3"/>
          <p:cNvSpPr txBox="1"/>
          <p:nvPr/>
        </p:nvSpPr>
        <p:spPr>
          <a:xfrm>
            <a:off x="419100" y="6453739"/>
            <a:ext cx="2496628" cy="24622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1000"/>
              <a:buFont typeface="Arial"/>
              <a:buNone/>
            </a:pPr>
            <a:r>
              <a:rPr b="0" i="0" lang="en-US" sz="1000" u="none" cap="none" strike="noStrike">
                <a:solidFill>
                  <a:srgbClr val="888888"/>
                </a:solidFill>
                <a:latin typeface="Arial"/>
                <a:ea typeface="Arial"/>
                <a:cs typeface="Arial"/>
                <a:sym typeface="Arial"/>
              </a:rPr>
              <a:t>DocuSign PUBLIC</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Column">
  <p:cSld name="Three Column">
    <p:spTree>
      <p:nvGrpSpPr>
        <p:cNvPr id="204" name="Shape 204"/>
        <p:cNvGrpSpPr/>
        <p:nvPr/>
      </p:nvGrpSpPr>
      <p:grpSpPr>
        <a:xfrm>
          <a:off x="0" y="0"/>
          <a:ext cx="0" cy="0"/>
          <a:chOff x="0" y="0"/>
          <a:chExt cx="0" cy="0"/>
        </a:xfrm>
      </p:grpSpPr>
      <p:sp>
        <p:nvSpPr>
          <p:cNvPr id="205" name="Google Shape;205;p21"/>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6" name="Google Shape;206;p21"/>
          <p:cNvSpPr txBox="1"/>
          <p:nvPr>
            <p:ph idx="1"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207" name="Google Shape;207;p21"/>
          <p:cNvSpPr txBox="1"/>
          <p:nvPr>
            <p:ph idx="2" type="body"/>
          </p:nvPr>
        </p:nvSpPr>
        <p:spPr>
          <a:xfrm>
            <a:off x="479794" y="1538368"/>
            <a:ext cx="3588455" cy="4778553"/>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08" name="Google Shape;208;p21"/>
          <p:cNvSpPr txBox="1"/>
          <p:nvPr>
            <p:ph idx="3" type="body"/>
          </p:nvPr>
        </p:nvSpPr>
        <p:spPr>
          <a:xfrm>
            <a:off x="4304461" y="1536697"/>
            <a:ext cx="3578777" cy="478790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09" name="Google Shape;209;p21"/>
          <p:cNvSpPr txBox="1"/>
          <p:nvPr>
            <p:ph idx="4" type="body"/>
          </p:nvPr>
        </p:nvSpPr>
        <p:spPr>
          <a:xfrm>
            <a:off x="8122225" y="1536696"/>
            <a:ext cx="3575999" cy="478790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Column">
  <p:cSld name="Four Column">
    <p:spTree>
      <p:nvGrpSpPr>
        <p:cNvPr id="210" name="Shape 210"/>
        <p:cNvGrpSpPr/>
        <p:nvPr/>
      </p:nvGrpSpPr>
      <p:grpSpPr>
        <a:xfrm>
          <a:off x="0" y="0"/>
          <a:ext cx="0" cy="0"/>
          <a:chOff x="0" y="0"/>
          <a:chExt cx="0" cy="0"/>
        </a:xfrm>
      </p:grpSpPr>
      <p:sp>
        <p:nvSpPr>
          <p:cNvPr id="211" name="Google Shape;211;p22"/>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2" name="Google Shape;212;p22"/>
          <p:cNvSpPr txBox="1"/>
          <p:nvPr>
            <p:ph idx="1"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213" name="Google Shape;213;p22"/>
          <p:cNvSpPr txBox="1"/>
          <p:nvPr>
            <p:ph idx="2" type="body"/>
          </p:nvPr>
        </p:nvSpPr>
        <p:spPr>
          <a:xfrm>
            <a:off x="479425" y="1536700"/>
            <a:ext cx="2635250" cy="47879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14" name="Google Shape;214;p22"/>
          <p:cNvSpPr txBox="1"/>
          <p:nvPr>
            <p:ph idx="3" type="body"/>
          </p:nvPr>
        </p:nvSpPr>
        <p:spPr>
          <a:xfrm>
            <a:off x="3342546" y="1536700"/>
            <a:ext cx="2635250" cy="47879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15" name="Google Shape;215;p22"/>
          <p:cNvSpPr txBox="1"/>
          <p:nvPr>
            <p:ph idx="4" type="body"/>
          </p:nvPr>
        </p:nvSpPr>
        <p:spPr>
          <a:xfrm>
            <a:off x="6205667" y="1536700"/>
            <a:ext cx="2635250" cy="47879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16" name="Google Shape;216;p22"/>
          <p:cNvSpPr txBox="1"/>
          <p:nvPr>
            <p:ph idx="5" type="body"/>
          </p:nvPr>
        </p:nvSpPr>
        <p:spPr>
          <a:xfrm>
            <a:off x="9068788" y="1536700"/>
            <a:ext cx="2635250" cy="47879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ive Column">
  <p:cSld name="Five Column">
    <p:spTree>
      <p:nvGrpSpPr>
        <p:cNvPr id="217" name="Shape 217"/>
        <p:cNvGrpSpPr/>
        <p:nvPr/>
      </p:nvGrpSpPr>
      <p:grpSpPr>
        <a:xfrm>
          <a:off x="0" y="0"/>
          <a:ext cx="0" cy="0"/>
          <a:chOff x="0" y="0"/>
          <a:chExt cx="0" cy="0"/>
        </a:xfrm>
      </p:grpSpPr>
      <p:sp>
        <p:nvSpPr>
          <p:cNvPr id="218" name="Google Shape;218;p23"/>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9" name="Google Shape;219;p23"/>
          <p:cNvSpPr txBox="1"/>
          <p:nvPr>
            <p:ph idx="1"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220" name="Google Shape;220;p23"/>
          <p:cNvSpPr txBox="1"/>
          <p:nvPr>
            <p:ph idx="2" type="body"/>
          </p:nvPr>
        </p:nvSpPr>
        <p:spPr>
          <a:xfrm>
            <a:off x="479425" y="1536700"/>
            <a:ext cx="1920875" cy="47879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sz="1800"/>
            </a:lvl1pPr>
            <a:lvl2pPr indent="-342900" lvl="1" marL="914400" algn="l">
              <a:lnSpc>
                <a:spcPct val="90000"/>
              </a:lnSpc>
              <a:spcBef>
                <a:spcPts val="450"/>
              </a:spcBef>
              <a:spcAft>
                <a:spcPts val="0"/>
              </a:spcAft>
              <a:buClr>
                <a:schemeClr val="dk2"/>
              </a:buClr>
              <a:buSzPts val="1800"/>
              <a:buChar char="•"/>
              <a:defRPr sz="1800"/>
            </a:lvl2pPr>
            <a:lvl3pPr indent="-317500" lvl="2" marL="1371600" algn="l">
              <a:lnSpc>
                <a:spcPct val="90000"/>
              </a:lnSpc>
              <a:spcBef>
                <a:spcPts val="450"/>
              </a:spcBef>
              <a:spcAft>
                <a:spcPts val="0"/>
              </a:spcAft>
              <a:buSzPts val="1400"/>
              <a:buChar char="–"/>
              <a:defRPr sz="1400"/>
            </a:lvl3pPr>
            <a:lvl4pPr indent="-304800" lvl="3" marL="1828800" algn="l">
              <a:lnSpc>
                <a:spcPct val="90000"/>
              </a:lnSpc>
              <a:spcBef>
                <a:spcPts val="450"/>
              </a:spcBef>
              <a:spcAft>
                <a:spcPts val="0"/>
              </a:spcAft>
              <a:buClr>
                <a:schemeClr val="dk2"/>
              </a:buClr>
              <a:buSzPts val="1200"/>
              <a:buChar char="–"/>
              <a:defRPr sz="1200"/>
            </a:lvl4pPr>
            <a:lvl5pPr indent="-304800" lvl="4" marL="2286000" algn="l">
              <a:lnSpc>
                <a:spcPct val="90000"/>
              </a:lnSpc>
              <a:spcBef>
                <a:spcPts val="450"/>
              </a:spcBef>
              <a:spcAft>
                <a:spcPts val="0"/>
              </a:spcAft>
              <a:buClr>
                <a:schemeClr val="dk2"/>
              </a:buClr>
              <a:buSzPts val="1200"/>
              <a:buChar char="–"/>
              <a:defRPr sz="1200"/>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21" name="Google Shape;221;p23"/>
          <p:cNvSpPr txBox="1"/>
          <p:nvPr>
            <p:ph idx="3" type="body"/>
          </p:nvPr>
        </p:nvSpPr>
        <p:spPr>
          <a:xfrm>
            <a:off x="2803906" y="1536700"/>
            <a:ext cx="1920875" cy="47879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sz="1800"/>
            </a:lvl1pPr>
            <a:lvl2pPr indent="-342900" lvl="1" marL="914400" algn="l">
              <a:lnSpc>
                <a:spcPct val="90000"/>
              </a:lnSpc>
              <a:spcBef>
                <a:spcPts val="450"/>
              </a:spcBef>
              <a:spcAft>
                <a:spcPts val="0"/>
              </a:spcAft>
              <a:buClr>
                <a:schemeClr val="dk2"/>
              </a:buClr>
              <a:buSzPts val="1800"/>
              <a:buChar char="•"/>
              <a:defRPr sz="1800"/>
            </a:lvl2pPr>
            <a:lvl3pPr indent="-317500" lvl="2" marL="1371600" algn="l">
              <a:lnSpc>
                <a:spcPct val="90000"/>
              </a:lnSpc>
              <a:spcBef>
                <a:spcPts val="450"/>
              </a:spcBef>
              <a:spcAft>
                <a:spcPts val="0"/>
              </a:spcAft>
              <a:buSzPts val="1400"/>
              <a:buChar char="–"/>
              <a:defRPr sz="1400"/>
            </a:lvl3pPr>
            <a:lvl4pPr indent="-304800" lvl="3" marL="1828800" algn="l">
              <a:lnSpc>
                <a:spcPct val="90000"/>
              </a:lnSpc>
              <a:spcBef>
                <a:spcPts val="450"/>
              </a:spcBef>
              <a:spcAft>
                <a:spcPts val="0"/>
              </a:spcAft>
              <a:buClr>
                <a:schemeClr val="dk2"/>
              </a:buClr>
              <a:buSzPts val="1200"/>
              <a:buChar char="–"/>
              <a:defRPr sz="1200"/>
            </a:lvl4pPr>
            <a:lvl5pPr indent="-304800" lvl="4" marL="2286000" algn="l">
              <a:lnSpc>
                <a:spcPct val="90000"/>
              </a:lnSpc>
              <a:spcBef>
                <a:spcPts val="450"/>
              </a:spcBef>
              <a:spcAft>
                <a:spcPts val="0"/>
              </a:spcAft>
              <a:buClr>
                <a:schemeClr val="dk2"/>
              </a:buClr>
              <a:buSzPts val="1200"/>
              <a:buChar char="–"/>
              <a:defRPr sz="1200"/>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22" name="Google Shape;222;p23"/>
          <p:cNvSpPr txBox="1"/>
          <p:nvPr>
            <p:ph idx="4" type="body"/>
          </p:nvPr>
        </p:nvSpPr>
        <p:spPr>
          <a:xfrm>
            <a:off x="5128387" y="1536700"/>
            <a:ext cx="1920875" cy="47879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sz="1800"/>
            </a:lvl1pPr>
            <a:lvl2pPr indent="-342900" lvl="1" marL="914400" algn="l">
              <a:lnSpc>
                <a:spcPct val="90000"/>
              </a:lnSpc>
              <a:spcBef>
                <a:spcPts val="450"/>
              </a:spcBef>
              <a:spcAft>
                <a:spcPts val="0"/>
              </a:spcAft>
              <a:buClr>
                <a:schemeClr val="dk2"/>
              </a:buClr>
              <a:buSzPts val="1800"/>
              <a:buChar char="•"/>
              <a:defRPr sz="1800"/>
            </a:lvl2pPr>
            <a:lvl3pPr indent="-317500" lvl="2" marL="1371600" algn="l">
              <a:lnSpc>
                <a:spcPct val="90000"/>
              </a:lnSpc>
              <a:spcBef>
                <a:spcPts val="450"/>
              </a:spcBef>
              <a:spcAft>
                <a:spcPts val="0"/>
              </a:spcAft>
              <a:buSzPts val="1400"/>
              <a:buChar char="–"/>
              <a:defRPr sz="1400"/>
            </a:lvl3pPr>
            <a:lvl4pPr indent="-304800" lvl="3" marL="1828800" algn="l">
              <a:lnSpc>
                <a:spcPct val="90000"/>
              </a:lnSpc>
              <a:spcBef>
                <a:spcPts val="450"/>
              </a:spcBef>
              <a:spcAft>
                <a:spcPts val="0"/>
              </a:spcAft>
              <a:buClr>
                <a:schemeClr val="dk2"/>
              </a:buClr>
              <a:buSzPts val="1200"/>
              <a:buChar char="–"/>
              <a:defRPr sz="1200"/>
            </a:lvl4pPr>
            <a:lvl5pPr indent="-304800" lvl="4" marL="2286000" algn="l">
              <a:lnSpc>
                <a:spcPct val="90000"/>
              </a:lnSpc>
              <a:spcBef>
                <a:spcPts val="450"/>
              </a:spcBef>
              <a:spcAft>
                <a:spcPts val="0"/>
              </a:spcAft>
              <a:buClr>
                <a:schemeClr val="dk2"/>
              </a:buClr>
              <a:buSzPts val="1200"/>
              <a:buChar char="–"/>
              <a:defRPr sz="1200"/>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23" name="Google Shape;223;p23"/>
          <p:cNvSpPr txBox="1"/>
          <p:nvPr>
            <p:ph idx="5" type="body"/>
          </p:nvPr>
        </p:nvSpPr>
        <p:spPr>
          <a:xfrm>
            <a:off x="7452868" y="1536700"/>
            <a:ext cx="1920875" cy="47879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sz="1800"/>
            </a:lvl1pPr>
            <a:lvl2pPr indent="-342900" lvl="1" marL="914400" algn="l">
              <a:lnSpc>
                <a:spcPct val="90000"/>
              </a:lnSpc>
              <a:spcBef>
                <a:spcPts val="450"/>
              </a:spcBef>
              <a:spcAft>
                <a:spcPts val="0"/>
              </a:spcAft>
              <a:buClr>
                <a:schemeClr val="dk2"/>
              </a:buClr>
              <a:buSzPts val="1800"/>
              <a:buChar char="•"/>
              <a:defRPr sz="1800"/>
            </a:lvl2pPr>
            <a:lvl3pPr indent="-317500" lvl="2" marL="1371600" algn="l">
              <a:lnSpc>
                <a:spcPct val="90000"/>
              </a:lnSpc>
              <a:spcBef>
                <a:spcPts val="450"/>
              </a:spcBef>
              <a:spcAft>
                <a:spcPts val="0"/>
              </a:spcAft>
              <a:buSzPts val="1400"/>
              <a:buChar char="–"/>
              <a:defRPr sz="1400"/>
            </a:lvl3pPr>
            <a:lvl4pPr indent="-304800" lvl="3" marL="1828800" algn="l">
              <a:lnSpc>
                <a:spcPct val="90000"/>
              </a:lnSpc>
              <a:spcBef>
                <a:spcPts val="450"/>
              </a:spcBef>
              <a:spcAft>
                <a:spcPts val="0"/>
              </a:spcAft>
              <a:buClr>
                <a:schemeClr val="dk2"/>
              </a:buClr>
              <a:buSzPts val="1200"/>
              <a:buChar char="–"/>
              <a:defRPr sz="1200"/>
            </a:lvl4pPr>
            <a:lvl5pPr indent="-304800" lvl="4" marL="2286000" algn="l">
              <a:lnSpc>
                <a:spcPct val="90000"/>
              </a:lnSpc>
              <a:spcBef>
                <a:spcPts val="450"/>
              </a:spcBef>
              <a:spcAft>
                <a:spcPts val="0"/>
              </a:spcAft>
              <a:buClr>
                <a:schemeClr val="dk2"/>
              </a:buClr>
              <a:buSzPts val="1200"/>
              <a:buChar char="–"/>
              <a:defRPr sz="1200"/>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24" name="Google Shape;224;p23"/>
          <p:cNvSpPr txBox="1"/>
          <p:nvPr>
            <p:ph idx="6" type="body"/>
          </p:nvPr>
        </p:nvSpPr>
        <p:spPr>
          <a:xfrm>
            <a:off x="9777350" y="1536700"/>
            <a:ext cx="1920875" cy="47879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1200"/>
              </a:spcBef>
              <a:spcAft>
                <a:spcPts val="0"/>
              </a:spcAft>
              <a:buClr>
                <a:schemeClr val="dk2"/>
              </a:buClr>
              <a:buSzPts val="1800"/>
              <a:buChar char="​"/>
              <a:defRPr sz="1800"/>
            </a:lvl1pPr>
            <a:lvl2pPr indent="-342900" lvl="1" marL="914400" algn="l">
              <a:lnSpc>
                <a:spcPct val="90000"/>
              </a:lnSpc>
              <a:spcBef>
                <a:spcPts val="450"/>
              </a:spcBef>
              <a:spcAft>
                <a:spcPts val="0"/>
              </a:spcAft>
              <a:buClr>
                <a:schemeClr val="dk2"/>
              </a:buClr>
              <a:buSzPts val="1800"/>
              <a:buChar char="•"/>
              <a:defRPr sz="1800"/>
            </a:lvl2pPr>
            <a:lvl3pPr indent="-317500" lvl="2" marL="1371600" algn="l">
              <a:lnSpc>
                <a:spcPct val="90000"/>
              </a:lnSpc>
              <a:spcBef>
                <a:spcPts val="450"/>
              </a:spcBef>
              <a:spcAft>
                <a:spcPts val="0"/>
              </a:spcAft>
              <a:buSzPts val="1400"/>
              <a:buChar char="–"/>
              <a:defRPr sz="1400"/>
            </a:lvl3pPr>
            <a:lvl4pPr indent="-304800" lvl="3" marL="1828800" algn="l">
              <a:lnSpc>
                <a:spcPct val="90000"/>
              </a:lnSpc>
              <a:spcBef>
                <a:spcPts val="450"/>
              </a:spcBef>
              <a:spcAft>
                <a:spcPts val="0"/>
              </a:spcAft>
              <a:buClr>
                <a:schemeClr val="dk2"/>
              </a:buClr>
              <a:buSzPts val="1200"/>
              <a:buChar char="–"/>
              <a:defRPr sz="1200"/>
            </a:lvl4pPr>
            <a:lvl5pPr indent="-304800" lvl="4" marL="2286000" algn="l">
              <a:lnSpc>
                <a:spcPct val="90000"/>
              </a:lnSpc>
              <a:spcBef>
                <a:spcPts val="450"/>
              </a:spcBef>
              <a:spcAft>
                <a:spcPts val="0"/>
              </a:spcAft>
              <a:buClr>
                <a:schemeClr val="dk2"/>
              </a:buClr>
              <a:buSzPts val="1200"/>
              <a:buChar char="–"/>
              <a:defRPr sz="1200"/>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lumn Two Row">
  <p:cSld name="Two Column Two Row">
    <p:spTree>
      <p:nvGrpSpPr>
        <p:cNvPr id="225" name="Shape 225"/>
        <p:cNvGrpSpPr/>
        <p:nvPr/>
      </p:nvGrpSpPr>
      <p:grpSpPr>
        <a:xfrm>
          <a:off x="0" y="0"/>
          <a:ext cx="0" cy="0"/>
          <a:chOff x="0" y="0"/>
          <a:chExt cx="0" cy="0"/>
        </a:xfrm>
      </p:grpSpPr>
      <p:sp>
        <p:nvSpPr>
          <p:cNvPr id="226" name="Google Shape;226;p24"/>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7" name="Google Shape;227;p24"/>
          <p:cNvSpPr txBox="1"/>
          <p:nvPr>
            <p:ph idx="1"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228" name="Google Shape;228;p24"/>
          <p:cNvSpPr txBox="1"/>
          <p:nvPr>
            <p:ph idx="2" type="body"/>
          </p:nvPr>
        </p:nvSpPr>
        <p:spPr>
          <a:xfrm>
            <a:off x="479794" y="2056300"/>
            <a:ext cx="5139300" cy="22383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29" name="Google Shape;229;p24"/>
          <p:cNvSpPr txBox="1"/>
          <p:nvPr>
            <p:ph idx="3" type="body"/>
          </p:nvPr>
        </p:nvSpPr>
        <p:spPr>
          <a:xfrm>
            <a:off x="6573295" y="2056300"/>
            <a:ext cx="5139300" cy="22383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30" name="Google Shape;230;p24"/>
          <p:cNvSpPr txBox="1"/>
          <p:nvPr>
            <p:ph idx="4" type="body"/>
          </p:nvPr>
        </p:nvSpPr>
        <p:spPr>
          <a:xfrm>
            <a:off x="479794" y="4619618"/>
            <a:ext cx="5139300" cy="22383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31" name="Google Shape;231;p24"/>
          <p:cNvSpPr txBox="1"/>
          <p:nvPr>
            <p:ph idx="5" type="body"/>
          </p:nvPr>
        </p:nvSpPr>
        <p:spPr>
          <a:xfrm>
            <a:off x="6573295" y="4619618"/>
            <a:ext cx="5139300" cy="2238300"/>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0"/>
              </a:spcBef>
              <a:spcAft>
                <a:spcPts val="0"/>
              </a:spcAft>
              <a:buClr>
                <a:schemeClr val="dk2"/>
              </a:buClr>
              <a:buSzPts val="1800"/>
              <a:buChar char="​"/>
              <a:defRPr/>
            </a:lvl1pPr>
            <a:lvl2pPr indent="-342900" lvl="1" marL="914400" algn="l">
              <a:lnSpc>
                <a:spcPct val="90000"/>
              </a:lnSpc>
              <a:spcBef>
                <a:spcPts val="450"/>
              </a:spcBef>
              <a:spcAft>
                <a:spcPts val="0"/>
              </a:spcAft>
              <a:buClr>
                <a:schemeClr val="dk2"/>
              </a:buClr>
              <a:buSzPts val="1800"/>
              <a:buChar char="•"/>
              <a:defRPr/>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32" name="Google Shape;232;p24"/>
          <p:cNvSpPr txBox="1"/>
          <p:nvPr>
            <p:ph idx="6" type="subTitle"/>
          </p:nvPr>
        </p:nvSpPr>
        <p:spPr>
          <a:xfrm>
            <a:off x="479794" y="1536700"/>
            <a:ext cx="5869200" cy="252300"/>
          </a:xfrm>
          <a:prstGeom prst="rect">
            <a:avLst/>
          </a:prstGeom>
          <a:noFill/>
          <a:ln>
            <a:noFill/>
          </a:ln>
        </p:spPr>
        <p:txBody>
          <a:bodyPr anchorCtr="0" anchor="t" bIns="0" lIns="0" spcFirstLastPara="1" rIns="0" wrap="square" tIns="0">
            <a:noAutofit/>
          </a:bodyPr>
          <a:lstStyle>
            <a:lvl1pPr lvl="0" marR="0" algn="l">
              <a:lnSpc>
                <a:spcPct val="90000"/>
              </a:lnSpc>
              <a:spcBef>
                <a:spcPts val="0"/>
              </a:spcBef>
              <a:spcAft>
                <a:spcPts val="0"/>
              </a:spcAft>
              <a:buSzPts val="2000"/>
              <a:buNone/>
              <a:defRPr b="1" sz="2400">
                <a:solidFill>
                  <a:schemeClr val="dk1"/>
                </a:solidFill>
              </a:defRPr>
            </a:lvl1pPr>
            <a:lvl2pPr lvl="1" algn="l">
              <a:lnSpc>
                <a:spcPct val="90000"/>
              </a:lnSpc>
              <a:spcBef>
                <a:spcPts val="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233" name="Google Shape;233;p24"/>
          <p:cNvSpPr txBox="1"/>
          <p:nvPr>
            <p:ph idx="7" type="subTitle"/>
          </p:nvPr>
        </p:nvSpPr>
        <p:spPr>
          <a:xfrm>
            <a:off x="6573295" y="1536700"/>
            <a:ext cx="5869200" cy="252300"/>
          </a:xfrm>
          <a:prstGeom prst="rect">
            <a:avLst/>
          </a:prstGeom>
          <a:noFill/>
          <a:ln>
            <a:noFill/>
          </a:ln>
        </p:spPr>
        <p:txBody>
          <a:bodyPr anchorCtr="0" anchor="t" bIns="0" lIns="0" spcFirstLastPara="1" rIns="0" wrap="square" tIns="0">
            <a:noAutofit/>
          </a:bodyPr>
          <a:lstStyle>
            <a:lvl1pPr lvl="0" marR="0" algn="l">
              <a:lnSpc>
                <a:spcPct val="90000"/>
              </a:lnSpc>
              <a:spcBef>
                <a:spcPts val="0"/>
              </a:spcBef>
              <a:spcAft>
                <a:spcPts val="0"/>
              </a:spcAft>
              <a:buSzPts val="2000"/>
              <a:buNone/>
              <a:defRPr b="1" sz="2400">
                <a:solidFill>
                  <a:schemeClr val="dk1"/>
                </a:solidFill>
              </a:defRPr>
            </a:lvl1pPr>
            <a:lvl2pPr lvl="1" algn="l">
              <a:lnSpc>
                <a:spcPct val="90000"/>
              </a:lnSpc>
              <a:spcBef>
                <a:spcPts val="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234" name="Google Shape;234;p24"/>
          <p:cNvSpPr txBox="1"/>
          <p:nvPr>
            <p:ph idx="8" type="subTitle"/>
          </p:nvPr>
        </p:nvSpPr>
        <p:spPr>
          <a:xfrm>
            <a:off x="479794" y="4098725"/>
            <a:ext cx="5869200" cy="252300"/>
          </a:xfrm>
          <a:prstGeom prst="rect">
            <a:avLst/>
          </a:prstGeom>
          <a:noFill/>
          <a:ln>
            <a:noFill/>
          </a:ln>
        </p:spPr>
        <p:txBody>
          <a:bodyPr anchorCtr="0" anchor="t" bIns="0" lIns="0" spcFirstLastPara="1" rIns="0" wrap="square" tIns="0">
            <a:noAutofit/>
          </a:bodyPr>
          <a:lstStyle>
            <a:lvl1pPr lvl="0" marR="0" algn="l">
              <a:lnSpc>
                <a:spcPct val="90000"/>
              </a:lnSpc>
              <a:spcBef>
                <a:spcPts val="0"/>
              </a:spcBef>
              <a:spcAft>
                <a:spcPts val="0"/>
              </a:spcAft>
              <a:buSzPts val="2000"/>
              <a:buNone/>
              <a:defRPr b="1" sz="2400">
                <a:solidFill>
                  <a:schemeClr val="dk1"/>
                </a:solidFill>
              </a:defRPr>
            </a:lvl1pPr>
            <a:lvl2pPr lvl="1" algn="l">
              <a:lnSpc>
                <a:spcPct val="90000"/>
              </a:lnSpc>
              <a:spcBef>
                <a:spcPts val="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235" name="Google Shape;235;p24"/>
          <p:cNvSpPr txBox="1"/>
          <p:nvPr>
            <p:ph idx="9" type="subTitle"/>
          </p:nvPr>
        </p:nvSpPr>
        <p:spPr>
          <a:xfrm>
            <a:off x="6573295" y="4098725"/>
            <a:ext cx="5869200" cy="252300"/>
          </a:xfrm>
          <a:prstGeom prst="rect">
            <a:avLst/>
          </a:prstGeom>
          <a:noFill/>
          <a:ln>
            <a:noFill/>
          </a:ln>
        </p:spPr>
        <p:txBody>
          <a:bodyPr anchorCtr="0" anchor="t" bIns="0" lIns="0" spcFirstLastPara="1" rIns="0" wrap="square" tIns="0">
            <a:noAutofit/>
          </a:bodyPr>
          <a:lstStyle>
            <a:lvl1pPr lvl="0" marR="0" algn="l">
              <a:lnSpc>
                <a:spcPct val="90000"/>
              </a:lnSpc>
              <a:spcBef>
                <a:spcPts val="0"/>
              </a:spcBef>
              <a:spcAft>
                <a:spcPts val="0"/>
              </a:spcAft>
              <a:buSzPts val="2000"/>
              <a:buNone/>
              <a:defRPr b="1" sz="2400">
                <a:solidFill>
                  <a:schemeClr val="dk1"/>
                </a:solidFill>
              </a:defRPr>
            </a:lvl1pPr>
            <a:lvl2pPr lvl="1" algn="l">
              <a:lnSpc>
                <a:spcPct val="90000"/>
              </a:lnSpc>
              <a:spcBef>
                <a:spcPts val="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se Study Expanded">
  <p:cSld name="Case Study Expanded">
    <p:spTree>
      <p:nvGrpSpPr>
        <p:cNvPr id="236" name="Shape 236"/>
        <p:cNvGrpSpPr/>
        <p:nvPr/>
      </p:nvGrpSpPr>
      <p:grpSpPr>
        <a:xfrm>
          <a:off x="0" y="0"/>
          <a:ext cx="0" cy="0"/>
          <a:chOff x="0" y="0"/>
          <a:chExt cx="0" cy="0"/>
        </a:xfrm>
      </p:grpSpPr>
      <p:sp>
        <p:nvSpPr>
          <p:cNvPr id="237" name="Google Shape;237;p25"/>
          <p:cNvSpPr txBox="1"/>
          <p:nvPr>
            <p:ph idx="1" type="body"/>
          </p:nvPr>
        </p:nvSpPr>
        <p:spPr>
          <a:xfrm>
            <a:off x="479793" y="1536700"/>
            <a:ext cx="4184058"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38" name="Google Shape;238;p25"/>
          <p:cNvSpPr txBox="1"/>
          <p:nvPr>
            <p:ph idx="2" type="body"/>
          </p:nvPr>
        </p:nvSpPr>
        <p:spPr>
          <a:xfrm>
            <a:off x="479793" y="1939594"/>
            <a:ext cx="4184058" cy="1789718"/>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39" name="Google Shape;239;p25"/>
          <p:cNvSpPr txBox="1"/>
          <p:nvPr>
            <p:ph idx="3" type="body"/>
          </p:nvPr>
        </p:nvSpPr>
        <p:spPr>
          <a:xfrm>
            <a:off x="5021774" y="1536700"/>
            <a:ext cx="4171821"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40" name="Google Shape;240;p25"/>
          <p:cNvSpPr txBox="1"/>
          <p:nvPr>
            <p:ph idx="4" type="body"/>
          </p:nvPr>
        </p:nvSpPr>
        <p:spPr>
          <a:xfrm>
            <a:off x="5021774" y="1939594"/>
            <a:ext cx="4171821" cy="1789718"/>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41" name="Google Shape;241;p25"/>
          <p:cNvSpPr txBox="1"/>
          <p:nvPr>
            <p:ph idx="5" type="body"/>
          </p:nvPr>
        </p:nvSpPr>
        <p:spPr>
          <a:xfrm>
            <a:off x="473289" y="4346640"/>
            <a:ext cx="2571581" cy="402893"/>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42" name="Google Shape;242;p25"/>
          <p:cNvSpPr txBox="1"/>
          <p:nvPr>
            <p:ph idx="6" type="body"/>
          </p:nvPr>
        </p:nvSpPr>
        <p:spPr>
          <a:xfrm>
            <a:off x="3524416" y="4346640"/>
            <a:ext cx="2571581" cy="402893"/>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43" name="Google Shape;243;p25"/>
          <p:cNvSpPr txBox="1"/>
          <p:nvPr>
            <p:ph idx="7" type="body"/>
          </p:nvPr>
        </p:nvSpPr>
        <p:spPr>
          <a:xfrm>
            <a:off x="479790" y="3937664"/>
            <a:ext cx="2571581" cy="402893"/>
          </a:xfrm>
          <a:prstGeom prst="rect">
            <a:avLst/>
          </a:prstGeom>
          <a:noFill/>
          <a:ln>
            <a:noFill/>
          </a:ln>
        </p:spPr>
        <p:txBody>
          <a:bodyPr anchorCtr="0" anchor="t" bIns="0" lIns="0" spcFirstLastPara="1" rIns="0" wrap="square" tIns="0">
            <a:noAutofit/>
          </a:bodyPr>
          <a:lstStyle>
            <a:lvl1pPr indent="-406400" lvl="0" marL="457200" algn="l">
              <a:lnSpc>
                <a:spcPct val="90000"/>
              </a:lnSpc>
              <a:spcBef>
                <a:spcPts val="450"/>
              </a:spcBef>
              <a:spcAft>
                <a:spcPts val="0"/>
              </a:spcAft>
              <a:buClr>
                <a:schemeClr val="accent1"/>
              </a:buClr>
              <a:buSzPts val="2800"/>
              <a:buFont typeface="Arial"/>
              <a:buChar char="​"/>
              <a:defRPr b="1" sz="2800">
                <a:solidFill>
                  <a:schemeClr val="accent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44" name="Google Shape;244;p25"/>
          <p:cNvSpPr txBox="1"/>
          <p:nvPr>
            <p:ph idx="8" type="body"/>
          </p:nvPr>
        </p:nvSpPr>
        <p:spPr>
          <a:xfrm>
            <a:off x="3524415" y="3937664"/>
            <a:ext cx="2571581" cy="402893"/>
          </a:xfrm>
          <a:prstGeom prst="rect">
            <a:avLst/>
          </a:prstGeom>
          <a:noFill/>
          <a:ln>
            <a:noFill/>
          </a:ln>
        </p:spPr>
        <p:txBody>
          <a:bodyPr anchorCtr="0" anchor="t" bIns="0" lIns="0" spcFirstLastPara="1" rIns="0" wrap="square" tIns="0">
            <a:noAutofit/>
          </a:bodyPr>
          <a:lstStyle>
            <a:lvl1pPr indent="-406400" lvl="0" marL="457200" algn="l">
              <a:lnSpc>
                <a:spcPct val="90000"/>
              </a:lnSpc>
              <a:spcBef>
                <a:spcPts val="450"/>
              </a:spcBef>
              <a:spcAft>
                <a:spcPts val="0"/>
              </a:spcAft>
              <a:buClr>
                <a:schemeClr val="accent1"/>
              </a:buClr>
              <a:buSzPts val="2800"/>
              <a:buFont typeface="Arial"/>
              <a:buChar char="​"/>
              <a:defRPr b="1" sz="2800">
                <a:solidFill>
                  <a:schemeClr val="accent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45" name="Google Shape;245;p25"/>
          <p:cNvSpPr txBox="1"/>
          <p:nvPr>
            <p:ph idx="9" type="body"/>
          </p:nvPr>
        </p:nvSpPr>
        <p:spPr>
          <a:xfrm>
            <a:off x="479786" y="5228361"/>
            <a:ext cx="8713809" cy="562089"/>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46" name="Google Shape;246;p25"/>
          <p:cNvSpPr txBox="1"/>
          <p:nvPr>
            <p:ph idx="13" type="body"/>
          </p:nvPr>
        </p:nvSpPr>
        <p:spPr>
          <a:xfrm>
            <a:off x="479787" y="5763743"/>
            <a:ext cx="8713805" cy="310270"/>
          </a:xfrm>
          <a:prstGeom prst="rect">
            <a:avLst/>
          </a:prstGeom>
          <a:noFill/>
          <a:ln>
            <a:noFill/>
          </a:ln>
        </p:spPr>
        <p:txBody>
          <a:bodyPr anchorCtr="0" anchor="t" bIns="0" lIns="0" spcFirstLastPara="1" rIns="0" wrap="square" tIns="0">
            <a:noAutofit/>
          </a:bodyPr>
          <a:lstStyle>
            <a:lvl1pPr indent="-304800" lvl="0" marL="457200" algn="l">
              <a:lnSpc>
                <a:spcPct val="90000"/>
              </a:lnSpc>
              <a:spcBef>
                <a:spcPts val="450"/>
              </a:spcBef>
              <a:spcAft>
                <a:spcPts val="0"/>
              </a:spcAft>
              <a:buClr>
                <a:schemeClr val="dk1"/>
              </a:buClr>
              <a:buSzPts val="1200"/>
              <a:buFont typeface="Arial"/>
              <a:buChar char="​"/>
              <a:defRPr b="1" sz="12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47" name="Google Shape;247;p25"/>
          <p:cNvSpPr txBox="1"/>
          <p:nvPr>
            <p:ph idx="14" type="subTitle"/>
          </p:nvPr>
        </p:nvSpPr>
        <p:spPr>
          <a:xfrm>
            <a:off x="479792" y="996805"/>
            <a:ext cx="8713806"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248" name="Google Shape;248;p25"/>
          <p:cNvSpPr txBox="1"/>
          <p:nvPr>
            <p:ph idx="15" type="body"/>
          </p:nvPr>
        </p:nvSpPr>
        <p:spPr>
          <a:xfrm>
            <a:off x="6622011" y="4346640"/>
            <a:ext cx="2571581" cy="402893"/>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49" name="Google Shape;249;p25"/>
          <p:cNvSpPr txBox="1"/>
          <p:nvPr>
            <p:ph idx="16" type="body"/>
          </p:nvPr>
        </p:nvSpPr>
        <p:spPr>
          <a:xfrm>
            <a:off x="6622010" y="3937664"/>
            <a:ext cx="2571581" cy="402893"/>
          </a:xfrm>
          <a:prstGeom prst="rect">
            <a:avLst/>
          </a:prstGeom>
          <a:noFill/>
          <a:ln>
            <a:noFill/>
          </a:ln>
        </p:spPr>
        <p:txBody>
          <a:bodyPr anchorCtr="0" anchor="t" bIns="0" lIns="0" spcFirstLastPara="1" rIns="0" wrap="square" tIns="0">
            <a:noAutofit/>
          </a:bodyPr>
          <a:lstStyle>
            <a:lvl1pPr indent="-406400" lvl="0" marL="457200" algn="l">
              <a:lnSpc>
                <a:spcPct val="90000"/>
              </a:lnSpc>
              <a:spcBef>
                <a:spcPts val="450"/>
              </a:spcBef>
              <a:spcAft>
                <a:spcPts val="0"/>
              </a:spcAft>
              <a:buClr>
                <a:schemeClr val="accent1"/>
              </a:buClr>
              <a:buSzPts val="2800"/>
              <a:buFont typeface="Arial"/>
              <a:buChar char="​"/>
              <a:defRPr b="1" sz="2800">
                <a:solidFill>
                  <a:schemeClr val="accent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50" name="Google Shape;250;p25"/>
          <p:cNvSpPr txBox="1"/>
          <p:nvPr>
            <p:ph type="title"/>
          </p:nvPr>
        </p:nvSpPr>
        <p:spPr>
          <a:xfrm>
            <a:off x="479795" y="222694"/>
            <a:ext cx="9107424"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51" name="Google Shape;251;p25"/>
          <p:cNvSpPr txBox="1"/>
          <p:nvPr>
            <p:ph idx="17" type="body"/>
          </p:nvPr>
        </p:nvSpPr>
        <p:spPr>
          <a:xfrm>
            <a:off x="9789432" y="2345923"/>
            <a:ext cx="1908790"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52" name="Google Shape;252;p25"/>
          <p:cNvSpPr txBox="1"/>
          <p:nvPr>
            <p:ph idx="18" type="body"/>
          </p:nvPr>
        </p:nvSpPr>
        <p:spPr>
          <a:xfrm>
            <a:off x="9789432" y="2768305"/>
            <a:ext cx="1908790" cy="1276060"/>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1"/>
              </a:buClr>
              <a:buSzPts val="1400"/>
              <a:buFont typeface="Arial"/>
              <a:buChar char="​"/>
              <a:defRPr b="0" sz="14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53" name="Google Shape;253;p25"/>
          <p:cNvSpPr txBox="1"/>
          <p:nvPr>
            <p:ph idx="19" type="body"/>
          </p:nvPr>
        </p:nvSpPr>
        <p:spPr>
          <a:xfrm>
            <a:off x="9789432" y="4191495"/>
            <a:ext cx="1908790"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54" name="Google Shape;254;p25"/>
          <p:cNvSpPr txBox="1"/>
          <p:nvPr>
            <p:ph idx="20" type="body"/>
          </p:nvPr>
        </p:nvSpPr>
        <p:spPr>
          <a:xfrm>
            <a:off x="9789432" y="4594389"/>
            <a:ext cx="1908790" cy="1438224"/>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1"/>
              </a:buClr>
              <a:buSzPts val="1400"/>
              <a:buFont typeface="Arial"/>
              <a:buChar char="​"/>
              <a:defRPr b="0" sz="14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pic>
        <p:nvPicPr>
          <p:cNvPr id="255" name="Google Shape;255;p25"/>
          <p:cNvPicPr preferRelativeResize="0"/>
          <p:nvPr/>
        </p:nvPicPr>
        <p:blipFill rotWithShape="1">
          <a:blip r:embed="rId2">
            <a:alphaModFix/>
          </a:blip>
          <a:srcRect b="0" l="0" r="0" t="0"/>
          <a:stretch/>
        </p:blipFill>
        <p:spPr>
          <a:xfrm>
            <a:off x="9795410" y="1619399"/>
            <a:ext cx="1334695" cy="477854"/>
          </a:xfrm>
          <a:prstGeom prst="rect">
            <a:avLst/>
          </a:prstGeom>
          <a:noFill/>
          <a:ln>
            <a:noFill/>
          </a:ln>
        </p:spPr>
      </p:pic>
    </p:spTree>
  </p:cSld>
  <p:clrMapOvr>
    <a:masterClrMapping/>
  </p:clrMapOvr>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se Study Expanded No Quote">
  <p:cSld name="Case Study Expanded No Quote">
    <p:spTree>
      <p:nvGrpSpPr>
        <p:cNvPr id="256" name="Shape 256"/>
        <p:cNvGrpSpPr/>
        <p:nvPr/>
      </p:nvGrpSpPr>
      <p:grpSpPr>
        <a:xfrm>
          <a:off x="0" y="0"/>
          <a:ext cx="0" cy="0"/>
          <a:chOff x="0" y="0"/>
          <a:chExt cx="0" cy="0"/>
        </a:xfrm>
      </p:grpSpPr>
      <p:sp>
        <p:nvSpPr>
          <p:cNvPr id="257" name="Google Shape;257;p26"/>
          <p:cNvSpPr txBox="1"/>
          <p:nvPr>
            <p:ph idx="1" type="body"/>
          </p:nvPr>
        </p:nvSpPr>
        <p:spPr>
          <a:xfrm>
            <a:off x="479793" y="1536700"/>
            <a:ext cx="4184058"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58" name="Google Shape;258;p26"/>
          <p:cNvSpPr txBox="1"/>
          <p:nvPr>
            <p:ph idx="2" type="body"/>
          </p:nvPr>
        </p:nvSpPr>
        <p:spPr>
          <a:xfrm>
            <a:off x="479793" y="1939594"/>
            <a:ext cx="4184058" cy="3025212"/>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59" name="Google Shape;259;p26"/>
          <p:cNvSpPr txBox="1"/>
          <p:nvPr>
            <p:ph idx="3" type="body"/>
          </p:nvPr>
        </p:nvSpPr>
        <p:spPr>
          <a:xfrm>
            <a:off x="5021774" y="1536700"/>
            <a:ext cx="4171821"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60" name="Google Shape;260;p26"/>
          <p:cNvSpPr txBox="1"/>
          <p:nvPr>
            <p:ph idx="4" type="body"/>
          </p:nvPr>
        </p:nvSpPr>
        <p:spPr>
          <a:xfrm>
            <a:off x="5021774" y="1939594"/>
            <a:ext cx="4171821" cy="3025212"/>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61" name="Google Shape;261;p26"/>
          <p:cNvSpPr txBox="1"/>
          <p:nvPr>
            <p:ph idx="5" type="body"/>
          </p:nvPr>
        </p:nvSpPr>
        <p:spPr>
          <a:xfrm>
            <a:off x="473289" y="5569284"/>
            <a:ext cx="2571582" cy="198813"/>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62" name="Google Shape;262;p26"/>
          <p:cNvSpPr txBox="1"/>
          <p:nvPr>
            <p:ph idx="6" type="body"/>
          </p:nvPr>
        </p:nvSpPr>
        <p:spPr>
          <a:xfrm>
            <a:off x="3524416" y="5553109"/>
            <a:ext cx="2571582" cy="198813"/>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63" name="Google Shape;263;p26"/>
          <p:cNvSpPr txBox="1"/>
          <p:nvPr>
            <p:ph idx="7" type="body"/>
          </p:nvPr>
        </p:nvSpPr>
        <p:spPr>
          <a:xfrm>
            <a:off x="479791" y="5144864"/>
            <a:ext cx="2571582" cy="402893"/>
          </a:xfrm>
          <a:prstGeom prst="rect">
            <a:avLst/>
          </a:prstGeom>
          <a:noFill/>
          <a:ln>
            <a:noFill/>
          </a:ln>
        </p:spPr>
        <p:txBody>
          <a:bodyPr anchorCtr="0" anchor="t" bIns="0" lIns="0" spcFirstLastPara="1" rIns="0" wrap="square" tIns="0">
            <a:noAutofit/>
          </a:bodyPr>
          <a:lstStyle>
            <a:lvl1pPr indent="-406400" lvl="0" marL="457200" algn="l">
              <a:lnSpc>
                <a:spcPct val="90000"/>
              </a:lnSpc>
              <a:spcBef>
                <a:spcPts val="450"/>
              </a:spcBef>
              <a:spcAft>
                <a:spcPts val="0"/>
              </a:spcAft>
              <a:buClr>
                <a:schemeClr val="accent1"/>
              </a:buClr>
              <a:buSzPts val="2800"/>
              <a:buFont typeface="Arial"/>
              <a:buChar char="​"/>
              <a:defRPr b="1" sz="2800">
                <a:solidFill>
                  <a:schemeClr val="accent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64" name="Google Shape;264;p26"/>
          <p:cNvSpPr txBox="1"/>
          <p:nvPr>
            <p:ph idx="8" type="body"/>
          </p:nvPr>
        </p:nvSpPr>
        <p:spPr>
          <a:xfrm>
            <a:off x="3524416" y="5144864"/>
            <a:ext cx="2571582" cy="402893"/>
          </a:xfrm>
          <a:prstGeom prst="rect">
            <a:avLst/>
          </a:prstGeom>
          <a:noFill/>
          <a:ln>
            <a:noFill/>
          </a:ln>
        </p:spPr>
        <p:txBody>
          <a:bodyPr anchorCtr="0" anchor="t" bIns="0" lIns="0" spcFirstLastPara="1" rIns="0" wrap="square" tIns="0">
            <a:noAutofit/>
          </a:bodyPr>
          <a:lstStyle>
            <a:lvl1pPr indent="-406400" lvl="0" marL="457200" algn="l">
              <a:lnSpc>
                <a:spcPct val="90000"/>
              </a:lnSpc>
              <a:spcBef>
                <a:spcPts val="450"/>
              </a:spcBef>
              <a:spcAft>
                <a:spcPts val="0"/>
              </a:spcAft>
              <a:buClr>
                <a:schemeClr val="accent1"/>
              </a:buClr>
              <a:buSzPts val="2800"/>
              <a:buFont typeface="Arial"/>
              <a:buChar char="​"/>
              <a:defRPr b="1" sz="2800">
                <a:solidFill>
                  <a:schemeClr val="accent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65" name="Google Shape;265;p26"/>
          <p:cNvSpPr txBox="1"/>
          <p:nvPr>
            <p:ph idx="9" type="subTitle"/>
          </p:nvPr>
        </p:nvSpPr>
        <p:spPr>
          <a:xfrm>
            <a:off x="479792" y="996805"/>
            <a:ext cx="8713806"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266" name="Google Shape;266;p26"/>
          <p:cNvSpPr txBox="1"/>
          <p:nvPr>
            <p:ph idx="13" type="body"/>
          </p:nvPr>
        </p:nvSpPr>
        <p:spPr>
          <a:xfrm>
            <a:off x="6622011" y="5553109"/>
            <a:ext cx="2571582" cy="198813"/>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67" name="Google Shape;267;p26"/>
          <p:cNvSpPr txBox="1"/>
          <p:nvPr>
            <p:ph idx="14" type="body"/>
          </p:nvPr>
        </p:nvSpPr>
        <p:spPr>
          <a:xfrm>
            <a:off x="6622011" y="5144864"/>
            <a:ext cx="2571582" cy="402893"/>
          </a:xfrm>
          <a:prstGeom prst="rect">
            <a:avLst/>
          </a:prstGeom>
          <a:noFill/>
          <a:ln>
            <a:noFill/>
          </a:ln>
        </p:spPr>
        <p:txBody>
          <a:bodyPr anchorCtr="0" anchor="t" bIns="0" lIns="0" spcFirstLastPara="1" rIns="0" wrap="square" tIns="0">
            <a:noAutofit/>
          </a:bodyPr>
          <a:lstStyle>
            <a:lvl1pPr indent="-406400" lvl="0" marL="457200" algn="l">
              <a:lnSpc>
                <a:spcPct val="90000"/>
              </a:lnSpc>
              <a:spcBef>
                <a:spcPts val="450"/>
              </a:spcBef>
              <a:spcAft>
                <a:spcPts val="0"/>
              </a:spcAft>
              <a:buClr>
                <a:schemeClr val="accent1"/>
              </a:buClr>
              <a:buSzPts val="2800"/>
              <a:buFont typeface="Arial"/>
              <a:buChar char="​"/>
              <a:defRPr b="1" sz="2800">
                <a:solidFill>
                  <a:schemeClr val="accent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68" name="Google Shape;268;p26"/>
          <p:cNvSpPr txBox="1"/>
          <p:nvPr>
            <p:ph type="title"/>
          </p:nvPr>
        </p:nvSpPr>
        <p:spPr>
          <a:xfrm>
            <a:off x="479795" y="222694"/>
            <a:ext cx="8713798"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69" name="Google Shape;269;p26"/>
          <p:cNvSpPr txBox="1"/>
          <p:nvPr>
            <p:ph idx="15" type="body"/>
          </p:nvPr>
        </p:nvSpPr>
        <p:spPr>
          <a:xfrm>
            <a:off x="9789432" y="2345923"/>
            <a:ext cx="1908790"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70" name="Google Shape;270;p26"/>
          <p:cNvSpPr txBox="1"/>
          <p:nvPr>
            <p:ph idx="16" type="body"/>
          </p:nvPr>
        </p:nvSpPr>
        <p:spPr>
          <a:xfrm>
            <a:off x="9789432" y="2768305"/>
            <a:ext cx="1908790" cy="1276060"/>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1"/>
              </a:buClr>
              <a:buSzPts val="1400"/>
              <a:buFont typeface="Arial"/>
              <a:buChar char="​"/>
              <a:defRPr b="0" sz="14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71" name="Google Shape;271;p26"/>
          <p:cNvSpPr txBox="1"/>
          <p:nvPr>
            <p:ph idx="17" type="body"/>
          </p:nvPr>
        </p:nvSpPr>
        <p:spPr>
          <a:xfrm>
            <a:off x="9789432" y="4191495"/>
            <a:ext cx="1908790"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72" name="Google Shape;272;p26"/>
          <p:cNvSpPr txBox="1"/>
          <p:nvPr>
            <p:ph idx="18" type="body"/>
          </p:nvPr>
        </p:nvSpPr>
        <p:spPr>
          <a:xfrm>
            <a:off x="9789432" y="4594389"/>
            <a:ext cx="1908790" cy="1438224"/>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1"/>
              </a:buClr>
              <a:buSzPts val="1400"/>
              <a:buFont typeface="Arial"/>
              <a:buChar char="​"/>
              <a:defRPr b="0" sz="14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pic>
        <p:nvPicPr>
          <p:cNvPr id="273" name="Google Shape;273;p26"/>
          <p:cNvPicPr preferRelativeResize="0"/>
          <p:nvPr/>
        </p:nvPicPr>
        <p:blipFill rotWithShape="1">
          <a:blip r:embed="rId2">
            <a:alphaModFix/>
          </a:blip>
          <a:srcRect b="0" l="0" r="0" t="0"/>
          <a:stretch/>
        </p:blipFill>
        <p:spPr>
          <a:xfrm>
            <a:off x="9795410" y="1619399"/>
            <a:ext cx="1334695" cy="477854"/>
          </a:xfrm>
          <a:prstGeom prst="rect">
            <a:avLst/>
          </a:prstGeom>
          <a:noFill/>
          <a:ln>
            <a:noFill/>
          </a:ln>
        </p:spPr>
      </p:pic>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se Study Deep Dive">
  <p:cSld name="Case Study Deep Dive">
    <p:spTree>
      <p:nvGrpSpPr>
        <p:cNvPr id="274" name="Shape 274"/>
        <p:cNvGrpSpPr/>
        <p:nvPr/>
      </p:nvGrpSpPr>
      <p:grpSpPr>
        <a:xfrm>
          <a:off x="0" y="0"/>
          <a:ext cx="0" cy="0"/>
          <a:chOff x="0" y="0"/>
          <a:chExt cx="0" cy="0"/>
        </a:xfrm>
      </p:grpSpPr>
      <p:sp>
        <p:nvSpPr>
          <p:cNvPr id="275" name="Google Shape;275;p27"/>
          <p:cNvSpPr txBox="1"/>
          <p:nvPr>
            <p:ph idx="1" type="body"/>
          </p:nvPr>
        </p:nvSpPr>
        <p:spPr>
          <a:xfrm>
            <a:off x="479793" y="1536700"/>
            <a:ext cx="4184058"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76" name="Google Shape;276;p27"/>
          <p:cNvSpPr txBox="1"/>
          <p:nvPr>
            <p:ph idx="2" type="body"/>
          </p:nvPr>
        </p:nvSpPr>
        <p:spPr>
          <a:xfrm>
            <a:off x="479793" y="1939594"/>
            <a:ext cx="4184058" cy="1789719"/>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77" name="Google Shape;277;p27"/>
          <p:cNvSpPr txBox="1"/>
          <p:nvPr>
            <p:ph idx="3" type="body"/>
          </p:nvPr>
        </p:nvSpPr>
        <p:spPr>
          <a:xfrm>
            <a:off x="5021774" y="1536700"/>
            <a:ext cx="4171821"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78" name="Google Shape;278;p27"/>
          <p:cNvSpPr txBox="1"/>
          <p:nvPr>
            <p:ph idx="4" type="body"/>
          </p:nvPr>
        </p:nvSpPr>
        <p:spPr>
          <a:xfrm>
            <a:off x="5021774" y="1939594"/>
            <a:ext cx="4171821" cy="4121056"/>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79" name="Google Shape;279;p27"/>
          <p:cNvSpPr txBox="1"/>
          <p:nvPr>
            <p:ph idx="5" type="subTitle"/>
          </p:nvPr>
        </p:nvSpPr>
        <p:spPr>
          <a:xfrm>
            <a:off x="479792" y="996805"/>
            <a:ext cx="8713809"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280" name="Google Shape;280;p27"/>
          <p:cNvSpPr txBox="1"/>
          <p:nvPr>
            <p:ph type="title"/>
          </p:nvPr>
        </p:nvSpPr>
        <p:spPr>
          <a:xfrm>
            <a:off x="479794" y="222694"/>
            <a:ext cx="8713801"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81" name="Google Shape;281;p27"/>
          <p:cNvSpPr txBox="1"/>
          <p:nvPr>
            <p:ph idx="6" type="body"/>
          </p:nvPr>
        </p:nvSpPr>
        <p:spPr>
          <a:xfrm>
            <a:off x="479793" y="4000122"/>
            <a:ext cx="4184058"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82" name="Google Shape;282;p27"/>
          <p:cNvSpPr txBox="1"/>
          <p:nvPr>
            <p:ph idx="7" type="body"/>
          </p:nvPr>
        </p:nvSpPr>
        <p:spPr>
          <a:xfrm>
            <a:off x="479793" y="4403016"/>
            <a:ext cx="4184058" cy="1660796"/>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83" name="Google Shape;283;p27"/>
          <p:cNvSpPr txBox="1"/>
          <p:nvPr>
            <p:ph idx="8" type="body"/>
          </p:nvPr>
        </p:nvSpPr>
        <p:spPr>
          <a:xfrm>
            <a:off x="9789432" y="2345923"/>
            <a:ext cx="1908790"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84" name="Google Shape;284;p27"/>
          <p:cNvSpPr txBox="1"/>
          <p:nvPr>
            <p:ph idx="9" type="body"/>
          </p:nvPr>
        </p:nvSpPr>
        <p:spPr>
          <a:xfrm>
            <a:off x="9789432" y="2768305"/>
            <a:ext cx="1908790" cy="1276060"/>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1"/>
              </a:buClr>
              <a:buSzPts val="1400"/>
              <a:buFont typeface="Arial"/>
              <a:buChar char="​"/>
              <a:defRPr b="0" sz="14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85" name="Google Shape;285;p27"/>
          <p:cNvSpPr txBox="1"/>
          <p:nvPr>
            <p:ph idx="13" type="body"/>
          </p:nvPr>
        </p:nvSpPr>
        <p:spPr>
          <a:xfrm>
            <a:off x="9789432" y="4191495"/>
            <a:ext cx="1908790"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286" name="Google Shape;286;p27"/>
          <p:cNvSpPr txBox="1"/>
          <p:nvPr>
            <p:ph idx="14" type="body"/>
          </p:nvPr>
        </p:nvSpPr>
        <p:spPr>
          <a:xfrm>
            <a:off x="9789432" y="4594389"/>
            <a:ext cx="1908790" cy="1438224"/>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1"/>
              </a:buClr>
              <a:buSzPts val="1400"/>
              <a:buFont typeface="Arial"/>
              <a:buChar char="​"/>
              <a:defRPr b="0" sz="14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ank You" showMasterSp="0">
  <p:cSld name="Thank You">
    <p:bg>
      <p:bgPr>
        <a:solidFill>
          <a:srgbClr val="000032"/>
        </a:solidFill>
      </p:bgPr>
    </p:bg>
    <p:spTree>
      <p:nvGrpSpPr>
        <p:cNvPr id="287" name="Shape 287"/>
        <p:cNvGrpSpPr/>
        <p:nvPr/>
      </p:nvGrpSpPr>
      <p:grpSpPr>
        <a:xfrm>
          <a:off x="0" y="0"/>
          <a:ext cx="0" cy="0"/>
          <a:chOff x="0" y="0"/>
          <a:chExt cx="0" cy="0"/>
        </a:xfrm>
      </p:grpSpPr>
      <p:sp>
        <p:nvSpPr>
          <p:cNvPr id="288" name="Google Shape;288;p28"/>
          <p:cNvSpPr txBox="1"/>
          <p:nvPr/>
        </p:nvSpPr>
        <p:spPr>
          <a:xfrm>
            <a:off x="393264" y="3730551"/>
            <a:ext cx="10933262" cy="17852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1"/>
              <a:buFont typeface="Arial"/>
              <a:buNone/>
            </a:pPr>
            <a:r>
              <a:rPr b="1" i="0" lang="en-US" sz="11001" u="none" cap="none" strike="noStrike">
                <a:solidFill>
                  <a:schemeClr val="lt1"/>
                </a:solidFill>
                <a:latin typeface="Arial"/>
                <a:ea typeface="Arial"/>
                <a:cs typeface="Arial"/>
                <a:sym typeface="Arial"/>
              </a:rPr>
              <a:t>Thank You</a:t>
            </a:r>
            <a:endParaRPr b="0" i="0" sz="1400" u="none" cap="none" strike="noStrike">
              <a:solidFill>
                <a:srgbClr val="000000"/>
              </a:solidFill>
              <a:latin typeface="Arial"/>
              <a:ea typeface="Arial"/>
              <a:cs typeface="Arial"/>
              <a:sym typeface="Arial"/>
            </a:endParaRPr>
          </a:p>
        </p:txBody>
      </p:sp>
      <p:sp>
        <p:nvSpPr>
          <p:cNvPr id="289" name="Google Shape;289;p28"/>
          <p:cNvSpPr txBox="1"/>
          <p:nvPr/>
        </p:nvSpPr>
        <p:spPr>
          <a:xfrm>
            <a:off x="393264" y="3730551"/>
            <a:ext cx="10933262" cy="17852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1"/>
              <a:buFont typeface="Arial"/>
              <a:buNone/>
            </a:pPr>
            <a:r>
              <a:rPr b="1" i="0" lang="en-US" sz="11001" u="none" cap="none" strike="noStrike">
                <a:solidFill>
                  <a:schemeClr val="lt1"/>
                </a:solidFill>
                <a:latin typeface="Arial"/>
                <a:ea typeface="Arial"/>
                <a:cs typeface="Arial"/>
                <a:sym typeface="Arial"/>
              </a:rPr>
              <a:t>Thank You</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Half-Left">
  <p:cSld name="Picture Half-Left">
    <p:spTree>
      <p:nvGrpSpPr>
        <p:cNvPr id="290" name="Shape 290"/>
        <p:cNvGrpSpPr/>
        <p:nvPr/>
      </p:nvGrpSpPr>
      <p:grpSpPr>
        <a:xfrm>
          <a:off x="0" y="0"/>
          <a:ext cx="0" cy="0"/>
          <a:chOff x="0" y="0"/>
          <a:chExt cx="0" cy="0"/>
        </a:xfrm>
      </p:grpSpPr>
      <p:sp>
        <p:nvSpPr>
          <p:cNvPr id="291" name="Google Shape;291;p29"/>
          <p:cNvSpPr txBox="1"/>
          <p:nvPr>
            <p:ph idx="1" type="body"/>
          </p:nvPr>
        </p:nvSpPr>
        <p:spPr>
          <a:xfrm>
            <a:off x="6572868" y="1535265"/>
            <a:ext cx="5109546" cy="4806342"/>
          </a:xfrm>
          <a:prstGeom prst="rect">
            <a:avLst/>
          </a:prstGeom>
          <a:noFill/>
          <a:ln>
            <a:noFill/>
          </a:ln>
        </p:spPr>
        <p:txBody>
          <a:bodyPr anchorCtr="0" anchor="t" bIns="0" lIns="0" spcFirstLastPara="1" rIns="0" wrap="square" tIns="0">
            <a:noAutofit/>
          </a:bodyPr>
          <a:lstStyle>
            <a:lvl1pPr indent="-355600" lvl="0" marL="457200" algn="l">
              <a:lnSpc>
                <a:spcPct val="90000"/>
              </a:lnSpc>
              <a:spcBef>
                <a:spcPts val="1200"/>
              </a:spcBef>
              <a:spcAft>
                <a:spcPts val="0"/>
              </a:spcAft>
              <a:buClr>
                <a:schemeClr val="dk2"/>
              </a:buClr>
              <a:buSzPts val="2000"/>
              <a:buChar char="​"/>
              <a:defRPr sz="2000"/>
            </a:lvl1pPr>
            <a:lvl2pPr indent="-355600" lvl="1" marL="914400" algn="l">
              <a:lnSpc>
                <a:spcPct val="90000"/>
              </a:lnSpc>
              <a:spcBef>
                <a:spcPts val="450"/>
              </a:spcBef>
              <a:spcAft>
                <a:spcPts val="0"/>
              </a:spcAft>
              <a:buClr>
                <a:schemeClr val="dk2"/>
              </a:buClr>
              <a:buSzPts val="2000"/>
              <a:buChar char="•"/>
              <a:defRPr sz="2000"/>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92" name="Google Shape;292;p29"/>
          <p:cNvSpPr txBox="1"/>
          <p:nvPr>
            <p:ph idx="2" type="subTitle"/>
          </p:nvPr>
        </p:nvSpPr>
        <p:spPr>
          <a:xfrm>
            <a:off x="6563360" y="993399"/>
            <a:ext cx="5134867" cy="359834"/>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293" name="Google Shape;293;p29"/>
          <p:cNvSpPr txBox="1"/>
          <p:nvPr>
            <p:ph type="title"/>
          </p:nvPr>
        </p:nvSpPr>
        <p:spPr>
          <a:xfrm>
            <a:off x="6563360" y="224238"/>
            <a:ext cx="5134865" cy="794560"/>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4" name="Google Shape;294;p29"/>
          <p:cNvSpPr txBox="1"/>
          <p:nvPr/>
        </p:nvSpPr>
        <p:spPr>
          <a:xfrm>
            <a:off x="419100" y="6453738"/>
            <a:ext cx="5209540" cy="2308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900"/>
              <a:buFont typeface="Arial"/>
              <a:buNone/>
            </a:pPr>
            <a:r>
              <a:rPr b="0" i="0" lang="en-US" sz="900" u="none" cap="none" strike="noStrike">
                <a:solidFill>
                  <a:schemeClr val="lt1"/>
                </a:solidFill>
                <a:latin typeface="Arial"/>
                <a:ea typeface="Arial"/>
                <a:cs typeface="Arial"/>
                <a:sym typeface="Arial"/>
              </a:rPr>
              <a:t>DocuSign PUBLIC</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Half-Right">
  <p:cSld name="Picture Half-Right">
    <p:spTree>
      <p:nvGrpSpPr>
        <p:cNvPr id="295" name="Shape 295"/>
        <p:cNvGrpSpPr/>
        <p:nvPr/>
      </p:nvGrpSpPr>
      <p:grpSpPr>
        <a:xfrm>
          <a:off x="0" y="0"/>
          <a:ext cx="0" cy="0"/>
          <a:chOff x="0" y="0"/>
          <a:chExt cx="0" cy="0"/>
        </a:xfrm>
      </p:grpSpPr>
      <p:sp>
        <p:nvSpPr>
          <p:cNvPr id="296" name="Google Shape;296;p30"/>
          <p:cNvSpPr txBox="1"/>
          <p:nvPr>
            <p:ph idx="1" type="body"/>
          </p:nvPr>
        </p:nvSpPr>
        <p:spPr>
          <a:xfrm>
            <a:off x="479794" y="1535266"/>
            <a:ext cx="5137807" cy="4789334"/>
          </a:xfrm>
          <a:prstGeom prst="rect">
            <a:avLst/>
          </a:prstGeom>
          <a:noFill/>
          <a:ln>
            <a:noFill/>
          </a:ln>
        </p:spPr>
        <p:txBody>
          <a:bodyPr anchorCtr="0" anchor="t" bIns="0" lIns="0" spcFirstLastPara="1" rIns="0" wrap="square" tIns="0">
            <a:noAutofit/>
          </a:bodyPr>
          <a:lstStyle>
            <a:lvl1pPr indent="-355600" lvl="0" marL="457200" algn="l">
              <a:lnSpc>
                <a:spcPct val="90000"/>
              </a:lnSpc>
              <a:spcBef>
                <a:spcPts val="1200"/>
              </a:spcBef>
              <a:spcAft>
                <a:spcPts val="0"/>
              </a:spcAft>
              <a:buClr>
                <a:schemeClr val="dk2"/>
              </a:buClr>
              <a:buSzPts val="2000"/>
              <a:buChar char="​"/>
              <a:defRPr sz="2000"/>
            </a:lvl1pPr>
            <a:lvl2pPr indent="-355600" lvl="1" marL="914400" algn="l">
              <a:lnSpc>
                <a:spcPct val="90000"/>
              </a:lnSpc>
              <a:spcBef>
                <a:spcPts val="450"/>
              </a:spcBef>
              <a:spcAft>
                <a:spcPts val="0"/>
              </a:spcAft>
              <a:buClr>
                <a:schemeClr val="dk2"/>
              </a:buClr>
              <a:buSzPts val="2000"/>
              <a:buChar char="•"/>
              <a:defRPr sz="2000"/>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297" name="Google Shape;297;p30"/>
          <p:cNvSpPr txBox="1"/>
          <p:nvPr>
            <p:ph idx="2" type="subTitle"/>
          </p:nvPr>
        </p:nvSpPr>
        <p:spPr>
          <a:xfrm>
            <a:off x="479793" y="993399"/>
            <a:ext cx="5137806" cy="35983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298" name="Google Shape;298;p30"/>
          <p:cNvSpPr txBox="1"/>
          <p:nvPr>
            <p:ph type="title"/>
          </p:nvPr>
        </p:nvSpPr>
        <p:spPr>
          <a:xfrm>
            <a:off x="479794" y="224239"/>
            <a:ext cx="5137805" cy="794560"/>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9" name="Google Shape;299;p30"/>
          <p:cNvSpPr txBox="1"/>
          <p:nvPr/>
        </p:nvSpPr>
        <p:spPr>
          <a:xfrm>
            <a:off x="9302470" y="6453739"/>
            <a:ext cx="2496628" cy="246221"/>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888888"/>
              </a:buClr>
              <a:buSzPts val="1000"/>
              <a:buFont typeface="Arial"/>
              <a:buNone/>
            </a:pPr>
            <a:r>
              <a:rPr b="0" i="0" lang="en-US" sz="1000" u="none" cap="none" strike="noStrike">
                <a:solidFill>
                  <a:srgbClr val="888888"/>
                </a:solidFill>
                <a:latin typeface="Arial"/>
                <a:ea typeface="Arial"/>
                <a:cs typeface="Arial"/>
                <a:sym typeface="Arial"/>
              </a:rPr>
              <a:t>CONFIDENTIAL</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ubtitle Only">
  <p:cSld name="Title and Subtitle Only">
    <p:spTree>
      <p:nvGrpSpPr>
        <p:cNvPr id="51" name="Shape 51"/>
        <p:cNvGrpSpPr/>
        <p:nvPr/>
      </p:nvGrpSpPr>
      <p:grpSpPr>
        <a:xfrm>
          <a:off x="0" y="0"/>
          <a:ext cx="0" cy="0"/>
          <a:chOff x="0" y="0"/>
          <a:chExt cx="0" cy="0"/>
        </a:xfrm>
      </p:grpSpPr>
      <p:sp>
        <p:nvSpPr>
          <p:cNvPr id="52" name="Google Shape;52;p4"/>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3" name="Google Shape;53;p4"/>
          <p:cNvSpPr txBox="1"/>
          <p:nvPr>
            <p:ph idx="1"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grpSp>
        <p:nvGrpSpPr>
          <p:cNvPr id="54" name="Google Shape;54;p4"/>
          <p:cNvGrpSpPr/>
          <p:nvPr/>
        </p:nvGrpSpPr>
        <p:grpSpPr>
          <a:xfrm>
            <a:off x="8238071" y="3289821"/>
            <a:ext cx="916771" cy="982983"/>
            <a:chOff x="6690632" y="7634127"/>
            <a:chExt cx="1801914" cy="1932053"/>
          </a:xfrm>
        </p:grpSpPr>
        <p:sp>
          <p:nvSpPr>
            <p:cNvPr id="55" name="Google Shape;55;p4"/>
            <p:cNvSpPr/>
            <p:nvPr/>
          </p:nvSpPr>
          <p:spPr>
            <a:xfrm>
              <a:off x="6690632" y="8465010"/>
              <a:ext cx="1801914" cy="1101170"/>
            </a:xfrm>
            <a:custGeom>
              <a:rect b="b" l="l" r="r" t="t"/>
              <a:pathLst>
                <a:path extrusionOk="0" h="1101169" w="1801914">
                  <a:moveTo>
                    <a:pt x="1881999" y="450479"/>
                  </a:moveTo>
                  <a:cubicBezTo>
                    <a:pt x="1881999" y="200213"/>
                    <a:pt x="1681787" y="0"/>
                    <a:pt x="1441531" y="0"/>
                  </a:cubicBezTo>
                  <a:cubicBezTo>
                    <a:pt x="1341425" y="0"/>
                    <a:pt x="1241319" y="30032"/>
                    <a:pt x="1161234" y="100106"/>
                  </a:cubicBezTo>
                  <a:cubicBezTo>
                    <a:pt x="1091159" y="70074"/>
                    <a:pt x="1021085" y="60064"/>
                    <a:pt x="941000" y="60064"/>
                  </a:cubicBezTo>
                  <a:cubicBezTo>
                    <a:pt x="860915" y="60064"/>
                    <a:pt x="790840" y="80085"/>
                    <a:pt x="720766" y="100106"/>
                  </a:cubicBezTo>
                  <a:cubicBezTo>
                    <a:pt x="640681" y="30032"/>
                    <a:pt x="540574" y="0"/>
                    <a:pt x="440468" y="0"/>
                  </a:cubicBezTo>
                  <a:cubicBezTo>
                    <a:pt x="190202" y="0"/>
                    <a:pt x="0" y="200213"/>
                    <a:pt x="0" y="450479"/>
                  </a:cubicBezTo>
                  <a:lnTo>
                    <a:pt x="0" y="820872"/>
                  </a:lnTo>
                  <a:lnTo>
                    <a:pt x="370393" y="820872"/>
                  </a:lnTo>
                  <a:lnTo>
                    <a:pt x="370393" y="1111180"/>
                  </a:lnTo>
                  <a:lnTo>
                    <a:pt x="1511606" y="1111180"/>
                  </a:lnTo>
                  <a:lnTo>
                    <a:pt x="1511606" y="820872"/>
                  </a:lnTo>
                  <a:lnTo>
                    <a:pt x="1881999" y="820872"/>
                  </a:lnTo>
                  <a:lnTo>
                    <a:pt x="1881999" y="450479"/>
                  </a:lnTo>
                  <a:lnTo>
                    <a:pt x="1881999" y="450479"/>
                  </a:lnTo>
                  <a:lnTo>
                    <a:pt x="1881999" y="450479"/>
                  </a:lnTo>
                  <a:close/>
                  <a:moveTo>
                    <a:pt x="120128" y="700744"/>
                  </a:moveTo>
                  <a:lnTo>
                    <a:pt x="120128" y="460489"/>
                  </a:lnTo>
                  <a:cubicBezTo>
                    <a:pt x="120128" y="280298"/>
                    <a:pt x="270287" y="130138"/>
                    <a:pt x="440468" y="130138"/>
                  </a:cubicBezTo>
                  <a:cubicBezTo>
                    <a:pt x="500532" y="130138"/>
                    <a:pt x="560596" y="150160"/>
                    <a:pt x="600638" y="180191"/>
                  </a:cubicBezTo>
                  <a:cubicBezTo>
                    <a:pt x="460489" y="280298"/>
                    <a:pt x="360383" y="460489"/>
                    <a:pt x="360383" y="650691"/>
                  </a:cubicBezTo>
                  <a:lnTo>
                    <a:pt x="360383" y="710755"/>
                  </a:lnTo>
                  <a:lnTo>
                    <a:pt x="120128" y="700744"/>
                  </a:lnTo>
                  <a:lnTo>
                    <a:pt x="120128" y="700744"/>
                  </a:lnTo>
                  <a:lnTo>
                    <a:pt x="120128" y="700744"/>
                  </a:lnTo>
                  <a:close/>
                  <a:moveTo>
                    <a:pt x="1391478" y="991053"/>
                  </a:moveTo>
                  <a:lnTo>
                    <a:pt x="490521" y="991053"/>
                  </a:lnTo>
                  <a:lnTo>
                    <a:pt x="490521" y="640680"/>
                  </a:lnTo>
                  <a:cubicBezTo>
                    <a:pt x="490521" y="390414"/>
                    <a:pt x="690734" y="180191"/>
                    <a:pt x="941000" y="180191"/>
                  </a:cubicBezTo>
                  <a:cubicBezTo>
                    <a:pt x="1191266" y="180191"/>
                    <a:pt x="1391478" y="390414"/>
                    <a:pt x="1391478" y="640680"/>
                  </a:cubicBezTo>
                  <a:lnTo>
                    <a:pt x="1391478" y="991053"/>
                  </a:lnTo>
                  <a:lnTo>
                    <a:pt x="1391478" y="991053"/>
                  </a:lnTo>
                  <a:lnTo>
                    <a:pt x="1391478" y="991053"/>
                  </a:lnTo>
                  <a:close/>
                  <a:moveTo>
                    <a:pt x="1761872" y="700744"/>
                  </a:moveTo>
                  <a:lnTo>
                    <a:pt x="1511606" y="700744"/>
                  </a:lnTo>
                  <a:lnTo>
                    <a:pt x="1511606" y="640680"/>
                  </a:lnTo>
                  <a:cubicBezTo>
                    <a:pt x="1511606" y="450479"/>
                    <a:pt x="1421510" y="270287"/>
                    <a:pt x="1271351" y="170181"/>
                  </a:cubicBezTo>
                  <a:cubicBezTo>
                    <a:pt x="1321404" y="140149"/>
                    <a:pt x="1381468" y="120127"/>
                    <a:pt x="1431521" y="120127"/>
                  </a:cubicBezTo>
                  <a:cubicBezTo>
                    <a:pt x="1611712" y="120127"/>
                    <a:pt x="1751861" y="270287"/>
                    <a:pt x="1751861" y="450479"/>
                  </a:cubicBezTo>
                  <a:lnTo>
                    <a:pt x="1751861" y="700744"/>
                  </a:lnTo>
                  <a:lnTo>
                    <a:pt x="1761872" y="700744"/>
                  </a:lnTo>
                  <a:lnTo>
                    <a:pt x="1761872" y="700744"/>
                  </a:lnTo>
                  <a:close/>
                </a:path>
              </a:pathLst>
            </a:custGeom>
            <a:solidFill>
              <a:schemeClr val="lt1">
                <a:alpha val="8431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56" name="Google Shape;56;p4"/>
            <p:cNvSpPr/>
            <p:nvPr/>
          </p:nvSpPr>
          <p:spPr>
            <a:xfrm>
              <a:off x="6820266" y="7634127"/>
              <a:ext cx="1601702" cy="800851"/>
            </a:xfrm>
            <a:custGeom>
              <a:rect b="b" l="l" r="r" t="t"/>
              <a:pathLst>
                <a:path extrusionOk="0" h="800850" w="1601701">
                  <a:moveTo>
                    <a:pt x="310834" y="810861"/>
                  </a:moveTo>
                  <a:cubicBezTo>
                    <a:pt x="400930" y="810861"/>
                    <a:pt x="481015" y="770819"/>
                    <a:pt x="541079" y="710755"/>
                  </a:cubicBezTo>
                  <a:cubicBezTo>
                    <a:pt x="611153" y="780830"/>
                    <a:pt x="701249" y="820872"/>
                    <a:pt x="811366" y="820872"/>
                  </a:cubicBezTo>
                  <a:cubicBezTo>
                    <a:pt x="911472" y="820872"/>
                    <a:pt x="1011579" y="780830"/>
                    <a:pt x="1081653" y="710755"/>
                  </a:cubicBezTo>
                  <a:cubicBezTo>
                    <a:pt x="1141717" y="770819"/>
                    <a:pt x="1221802" y="810861"/>
                    <a:pt x="1311898" y="810861"/>
                  </a:cubicBezTo>
                  <a:cubicBezTo>
                    <a:pt x="1482079" y="810861"/>
                    <a:pt x="1622228" y="670713"/>
                    <a:pt x="1622228" y="490521"/>
                  </a:cubicBezTo>
                  <a:cubicBezTo>
                    <a:pt x="1622228" y="310330"/>
                    <a:pt x="1482079" y="170181"/>
                    <a:pt x="1311898" y="170181"/>
                  </a:cubicBezTo>
                  <a:cubicBezTo>
                    <a:pt x="1261845" y="170181"/>
                    <a:pt x="1211791" y="180192"/>
                    <a:pt x="1161738" y="210223"/>
                  </a:cubicBezTo>
                  <a:cubicBezTo>
                    <a:pt x="1091664" y="90096"/>
                    <a:pt x="961526" y="0"/>
                    <a:pt x="811366" y="0"/>
                  </a:cubicBezTo>
                  <a:cubicBezTo>
                    <a:pt x="661207" y="0"/>
                    <a:pt x="531068" y="80085"/>
                    <a:pt x="460994" y="210223"/>
                  </a:cubicBezTo>
                  <a:cubicBezTo>
                    <a:pt x="410941" y="180192"/>
                    <a:pt x="360888" y="170181"/>
                    <a:pt x="310834" y="170181"/>
                  </a:cubicBezTo>
                  <a:cubicBezTo>
                    <a:pt x="140654" y="170181"/>
                    <a:pt x="505" y="310330"/>
                    <a:pt x="505" y="490521"/>
                  </a:cubicBezTo>
                  <a:cubicBezTo>
                    <a:pt x="-9506" y="670713"/>
                    <a:pt x="130643" y="810861"/>
                    <a:pt x="310834" y="810861"/>
                  </a:cubicBezTo>
                  <a:moveTo>
                    <a:pt x="1301887" y="300319"/>
                  </a:moveTo>
                  <a:cubicBezTo>
                    <a:pt x="1412004" y="300319"/>
                    <a:pt x="1492089" y="390415"/>
                    <a:pt x="1492089" y="500532"/>
                  </a:cubicBezTo>
                  <a:cubicBezTo>
                    <a:pt x="1492089" y="610649"/>
                    <a:pt x="1401994" y="700744"/>
                    <a:pt x="1301887" y="700744"/>
                  </a:cubicBezTo>
                  <a:cubicBezTo>
                    <a:pt x="1241823" y="700744"/>
                    <a:pt x="1191770" y="670713"/>
                    <a:pt x="1151728" y="620659"/>
                  </a:cubicBezTo>
                  <a:cubicBezTo>
                    <a:pt x="1181760" y="560596"/>
                    <a:pt x="1211791" y="490521"/>
                    <a:pt x="1211791" y="420447"/>
                  </a:cubicBezTo>
                  <a:cubicBezTo>
                    <a:pt x="1211791" y="390415"/>
                    <a:pt x="1211791" y="360383"/>
                    <a:pt x="1201781" y="340362"/>
                  </a:cubicBezTo>
                  <a:cubicBezTo>
                    <a:pt x="1221802" y="310330"/>
                    <a:pt x="1261845" y="300319"/>
                    <a:pt x="1301887" y="300319"/>
                  </a:cubicBezTo>
                  <a:moveTo>
                    <a:pt x="801355" y="130138"/>
                  </a:moveTo>
                  <a:cubicBezTo>
                    <a:pt x="951515" y="130138"/>
                    <a:pt x="1081653" y="260277"/>
                    <a:pt x="1081653" y="410436"/>
                  </a:cubicBezTo>
                  <a:cubicBezTo>
                    <a:pt x="1081653" y="570606"/>
                    <a:pt x="961526" y="690734"/>
                    <a:pt x="801355" y="690734"/>
                  </a:cubicBezTo>
                  <a:cubicBezTo>
                    <a:pt x="651196" y="690734"/>
                    <a:pt x="521058" y="560596"/>
                    <a:pt x="521058" y="410436"/>
                  </a:cubicBezTo>
                  <a:cubicBezTo>
                    <a:pt x="531068" y="260277"/>
                    <a:pt x="651196" y="130138"/>
                    <a:pt x="801355" y="130138"/>
                  </a:cubicBezTo>
                  <a:moveTo>
                    <a:pt x="310834" y="300319"/>
                  </a:moveTo>
                  <a:cubicBezTo>
                    <a:pt x="350877" y="300319"/>
                    <a:pt x="380909" y="310330"/>
                    <a:pt x="410941" y="330351"/>
                  </a:cubicBezTo>
                  <a:cubicBezTo>
                    <a:pt x="400930" y="360383"/>
                    <a:pt x="400930" y="390415"/>
                    <a:pt x="400930" y="410436"/>
                  </a:cubicBezTo>
                  <a:cubicBezTo>
                    <a:pt x="400930" y="490521"/>
                    <a:pt x="420951" y="550585"/>
                    <a:pt x="460994" y="610649"/>
                  </a:cubicBezTo>
                  <a:cubicBezTo>
                    <a:pt x="420951" y="660702"/>
                    <a:pt x="370898" y="690734"/>
                    <a:pt x="310834" y="690734"/>
                  </a:cubicBezTo>
                  <a:cubicBezTo>
                    <a:pt x="200717" y="690734"/>
                    <a:pt x="120632" y="600638"/>
                    <a:pt x="120632" y="490521"/>
                  </a:cubicBezTo>
                  <a:cubicBezTo>
                    <a:pt x="120632" y="390415"/>
                    <a:pt x="200717" y="300319"/>
                    <a:pt x="310834" y="300319"/>
                  </a:cubicBezTo>
                </a:path>
              </a:pathLst>
            </a:custGeom>
            <a:solidFill>
              <a:schemeClr val="lt1">
                <a:alpha val="84313"/>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grpSp>
    </p:spTree>
  </p:cSld>
  <p:clrMapOvr>
    <a:masterClrMapping/>
  </p:clrMapOvr>
</p:sldLayout>
</file>

<file path=ppt/slideLayouts/slideLayout3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Fraction-Left">
  <p:cSld name="Picture Fraction-Left">
    <p:spTree>
      <p:nvGrpSpPr>
        <p:cNvPr id="300" name="Shape 300"/>
        <p:cNvGrpSpPr/>
        <p:nvPr/>
      </p:nvGrpSpPr>
      <p:grpSpPr>
        <a:xfrm>
          <a:off x="0" y="0"/>
          <a:ext cx="0" cy="0"/>
          <a:chOff x="0" y="0"/>
          <a:chExt cx="0" cy="0"/>
        </a:xfrm>
      </p:grpSpPr>
      <p:sp>
        <p:nvSpPr>
          <p:cNvPr id="301" name="Google Shape;301;p31"/>
          <p:cNvSpPr txBox="1"/>
          <p:nvPr>
            <p:ph idx="1" type="body"/>
          </p:nvPr>
        </p:nvSpPr>
        <p:spPr>
          <a:xfrm>
            <a:off x="4307239" y="1536700"/>
            <a:ext cx="7375174" cy="4787900"/>
          </a:xfrm>
          <a:prstGeom prst="rect">
            <a:avLst/>
          </a:prstGeom>
          <a:noFill/>
          <a:ln>
            <a:noFill/>
          </a:ln>
        </p:spPr>
        <p:txBody>
          <a:bodyPr anchorCtr="0" anchor="t" bIns="0" lIns="0" spcFirstLastPara="1" rIns="0" wrap="square" tIns="0">
            <a:noAutofit/>
          </a:bodyPr>
          <a:lstStyle>
            <a:lvl1pPr indent="-355600" lvl="0" marL="457200" algn="l">
              <a:lnSpc>
                <a:spcPct val="90000"/>
              </a:lnSpc>
              <a:spcBef>
                <a:spcPts val="1200"/>
              </a:spcBef>
              <a:spcAft>
                <a:spcPts val="0"/>
              </a:spcAft>
              <a:buClr>
                <a:schemeClr val="dk2"/>
              </a:buClr>
              <a:buSzPts val="2000"/>
              <a:buChar char="​"/>
              <a:defRPr sz="2000"/>
            </a:lvl1pPr>
            <a:lvl2pPr indent="-355600" lvl="1" marL="914400" algn="l">
              <a:lnSpc>
                <a:spcPct val="90000"/>
              </a:lnSpc>
              <a:spcBef>
                <a:spcPts val="450"/>
              </a:spcBef>
              <a:spcAft>
                <a:spcPts val="0"/>
              </a:spcAft>
              <a:buClr>
                <a:schemeClr val="dk2"/>
              </a:buClr>
              <a:buSzPts val="2000"/>
              <a:buChar char="•"/>
              <a:defRPr sz="2000"/>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17500" lvl="4" marL="2286000" algn="l">
              <a:lnSpc>
                <a:spcPct val="90000"/>
              </a:lnSpc>
              <a:spcBef>
                <a:spcPts val="450"/>
              </a:spcBef>
              <a:spcAft>
                <a:spcPts val="0"/>
              </a:spcAft>
              <a:buClr>
                <a:schemeClr val="dk2"/>
              </a:buClr>
              <a:buSzPts val="14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302" name="Google Shape;302;p31"/>
          <p:cNvSpPr txBox="1"/>
          <p:nvPr>
            <p:ph idx="2" type="subTitle"/>
          </p:nvPr>
        </p:nvSpPr>
        <p:spPr>
          <a:xfrm>
            <a:off x="4294778" y="996805"/>
            <a:ext cx="7403449"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303" name="Google Shape;303;p31"/>
          <p:cNvSpPr txBox="1"/>
          <p:nvPr>
            <p:ph type="title"/>
          </p:nvPr>
        </p:nvSpPr>
        <p:spPr>
          <a:xfrm>
            <a:off x="4294778" y="222694"/>
            <a:ext cx="7403447"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4" name="Google Shape;304;p31"/>
          <p:cNvSpPr txBox="1"/>
          <p:nvPr/>
        </p:nvSpPr>
        <p:spPr>
          <a:xfrm>
            <a:off x="419100" y="6453738"/>
            <a:ext cx="3292534" cy="23916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900"/>
              <a:buFont typeface="Arial"/>
              <a:buNone/>
            </a:pPr>
            <a:r>
              <a:rPr b="0" i="0" lang="en-US" sz="900" u="none" cap="none" strike="noStrike">
                <a:solidFill>
                  <a:schemeClr val="lt1"/>
                </a:solidFill>
                <a:latin typeface="Arial"/>
                <a:ea typeface="Arial"/>
                <a:cs typeface="Arial"/>
                <a:sym typeface="Arial"/>
              </a:rPr>
              <a:t>DocuSign PUBLIC</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Fraction-Right">
  <p:cSld name="Picture Fraction-Right">
    <p:spTree>
      <p:nvGrpSpPr>
        <p:cNvPr id="305" name="Shape 305"/>
        <p:cNvGrpSpPr/>
        <p:nvPr/>
      </p:nvGrpSpPr>
      <p:grpSpPr>
        <a:xfrm>
          <a:off x="0" y="0"/>
          <a:ext cx="0" cy="0"/>
          <a:chOff x="0" y="0"/>
          <a:chExt cx="0" cy="0"/>
        </a:xfrm>
      </p:grpSpPr>
      <p:sp>
        <p:nvSpPr>
          <p:cNvPr id="306" name="Google Shape;306;p32"/>
          <p:cNvSpPr txBox="1"/>
          <p:nvPr>
            <p:ph idx="1" type="body"/>
          </p:nvPr>
        </p:nvSpPr>
        <p:spPr>
          <a:xfrm>
            <a:off x="479794" y="1536700"/>
            <a:ext cx="7403441" cy="4787900"/>
          </a:xfrm>
          <a:prstGeom prst="rect">
            <a:avLst/>
          </a:prstGeom>
          <a:noFill/>
          <a:ln>
            <a:noFill/>
          </a:ln>
        </p:spPr>
        <p:txBody>
          <a:bodyPr anchorCtr="0" anchor="t" bIns="0" lIns="0" spcFirstLastPara="1" rIns="0" wrap="square" tIns="0">
            <a:noAutofit/>
          </a:bodyPr>
          <a:lstStyle>
            <a:lvl1pPr indent="-355600" lvl="0" marL="457200" algn="l">
              <a:lnSpc>
                <a:spcPct val="90000"/>
              </a:lnSpc>
              <a:spcBef>
                <a:spcPts val="1200"/>
              </a:spcBef>
              <a:spcAft>
                <a:spcPts val="0"/>
              </a:spcAft>
              <a:buClr>
                <a:schemeClr val="dk2"/>
              </a:buClr>
              <a:buSzPts val="2000"/>
              <a:buChar char="​"/>
              <a:defRPr sz="2000"/>
            </a:lvl1pPr>
            <a:lvl2pPr indent="-355600" lvl="1" marL="914400" algn="l">
              <a:lnSpc>
                <a:spcPct val="90000"/>
              </a:lnSpc>
              <a:spcBef>
                <a:spcPts val="450"/>
              </a:spcBef>
              <a:spcAft>
                <a:spcPts val="0"/>
              </a:spcAft>
              <a:buClr>
                <a:schemeClr val="dk2"/>
              </a:buClr>
              <a:buSzPts val="2000"/>
              <a:buChar char="•"/>
              <a:defRPr sz="2000"/>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307" name="Google Shape;307;p32"/>
          <p:cNvSpPr txBox="1"/>
          <p:nvPr>
            <p:ph idx="2" type="subTitle"/>
          </p:nvPr>
        </p:nvSpPr>
        <p:spPr>
          <a:xfrm>
            <a:off x="479792" y="996805"/>
            <a:ext cx="7403442"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308" name="Google Shape;308;p32"/>
          <p:cNvSpPr txBox="1"/>
          <p:nvPr>
            <p:ph type="title"/>
          </p:nvPr>
        </p:nvSpPr>
        <p:spPr>
          <a:xfrm>
            <a:off x="479794" y="222694"/>
            <a:ext cx="7403441"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9" name="Google Shape;309;p32"/>
          <p:cNvSpPr txBox="1"/>
          <p:nvPr/>
        </p:nvSpPr>
        <p:spPr>
          <a:xfrm>
            <a:off x="9302470" y="6453739"/>
            <a:ext cx="2496628" cy="246221"/>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888888"/>
              </a:buClr>
              <a:buSzPts val="1000"/>
              <a:buFont typeface="Arial"/>
              <a:buNone/>
            </a:pPr>
            <a:r>
              <a:rPr b="0" i="0" lang="en-US" sz="1000" u="none" cap="none" strike="noStrike">
                <a:solidFill>
                  <a:srgbClr val="888888"/>
                </a:solidFill>
                <a:latin typeface="Arial"/>
                <a:ea typeface="Arial"/>
                <a:cs typeface="Arial"/>
                <a:sym typeface="Arial"/>
              </a:rPr>
              <a:t>CONFIDENTIAL</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vice with Content">
  <p:cSld name="Device with Content">
    <p:spTree>
      <p:nvGrpSpPr>
        <p:cNvPr id="310" name="Shape 310"/>
        <p:cNvGrpSpPr/>
        <p:nvPr/>
      </p:nvGrpSpPr>
      <p:grpSpPr>
        <a:xfrm>
          <a:off x="0" y="0"/>
          <a:ext cx="0" cy="0"/>
          <a:chOff x="0" y="0"/>
          <a:chExt cx="0" cy="0"/>
        </a:xfrm>
      </p:grpSpPr>
      <p:sp>
        <p:nvSpPr>
          <p:cNvPr id="311" name="Google Shape;311;p33"/>
          <p:cNvSpPr txBox="1"/>
          <p:nvPr>
            <p:ph idx="1" type="body"/>
          </p:nvPr>
        </p:nvSpPr>
        <p:spPr>
          <a:xfrm>
            <a:off x="479794" y="1536700"/>
            <a:ext cx="3588455" cy="4787900"/>
          </a:xfrm>
          <a:prstGeom prst="rect">
            <a:avLst/>
          </a:prstGeom>
          <a:noFill/>
          <a:ln>
            <a:noFill/>
          </a:ln>
        </p:spPr>
        <p:txBody>
          <a:bodyPr anchorCtr="0" anchor="t" bIns="0" lIns="0" spcFirstLastPara="1" rIns="0" wrap="square" tIns="0">
            <a:noAutofit/>
          </a:bodyPr>
          <a:lstStyle>
            <a:lvl1pPr indent="-355600" lvl="0" marL="457200" algn="l">
              <a:lnSpc>
                <a:spcPct val="90000"/>
              </a:lnSpc>
              <a:spcBef>
                <a:spcPts val="1200"/>
              </a:spcBef>
              <a:spcAft>
                <a:spcPts val="0"/>
              </a:spcAft>
              <a:buClr>
                <a:schemeClr val="dk2"/>
              </a:buClr>
              <a:buSzPts val="2000"/>
              <a:buChar char="​"/>
              <a:defRPr sz="2000"/>
            </a:lvl1pPr>
            <a:lvl2pPr indent="-355600" lvl="1" marL="914400" algn="l">
              <a:lnSpc>
                <a:spcPct val="90000"/>
              </a:lnSpc>
              <a:spcBef>
                <a:spcPts val="450"/>
              </a:spcBef>
              <a:spcAft>
                <a:spcPts val="0"/>
              </a:spcAft>
              <a:buClr>
                <a:schemeClr val="dk2"/>
              </a:buClr>
              <a:buSzPts val="2000"/>
              <a:buChar char="•"/>
              <a:defRPr sz="2000"/>
            </a:lvl2pPr>
            <a:lvl3pPr indent="-355600" lvl="2" marL="1371600" algn="l">
              <a:lnSpc>
                <a:spcPct val="90000"/>
              </a:lnSpc>
              <a:spcBef>
                <a:spcPts val="450"/>
              </a:spcBef>
              <a:spcAft>
                <a:spcPts val="0"/>
              </a:spcAft>
              <a:buSzPts val="2000"/>
              <a:buChar char="–"/>
              <a:defRPr sz="2000"/>
            </a:lvl3pPr>
            <a:lvl4pPr indent="-342900" lvl="3" marL="1828800" algn="l">
              <a:lnSpc>
                <a:spcPct val="90000"/>
              </a:lnSpc>
              <a:spcBef>
                <a:spcPts val="450"/>
              </a:spcBef>
              <a:spcAft>
                <a:spcPts val="0"/>
              </a:spcAft>
              <a:buClr>
                <a:schemeClr val="dk2"/>
              </a:buClr>
              <a:buSzPts val="1800"/>
              <a:buChar char="–"/>
              <a:defRPr/>
            </a:lvl4pPr>
            <a:lvl5pPr indent="-342900" lvl="4" marL="2286000" algn="l">
              <a:lnSpc>
                <a:spcPct val="90000"/>
              </a:lnSpc>
              <a:spcBef>
                <a:spcPts val="450"/>
              </a:spcBef>
              <a:spcAft>
                <a:spcPts val="0"/>
              </a:spcAft>
              <a:buClr>
                <a:schemeClr val="dk2"/>
              </a:buClr>
              <a:buSzPts val="18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312" name="Google Shape;312;p33"/>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13" name="Google Shape;313;p33"/>
          <p:cNvSpPr txBox="1"/>
          <p:nvPr>
            <p:ph idx="2"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se Study Quote">
  <p:cSld name="Case Study Quote">
    <p:spTree>
      <p:nvGrpSpPr>
        <p:cNvPr id="314" name="Shape 314"/>
        <p:cNvGrpSpPr/>
        <p:nvPr/>
      </p:nvGrpSpPr>
      <p:grpSpPr>
        <a:xfrm>
          <a:off x="0" y="0"/>
          <a:ext cx="0" cy="0"/>
          <a:chOff x="0" y="0"/>
          <a:chExt cx="0" cy="0"/>
        </a:xfrm>
      </p:grpSpPr>
      <p:sp>
        <p:nvSpPr>
          <p:cNvPr id="315" name="Google Shape;315;p34"/>
          <p:cNvSpPr txBox="1"/>
          <p:nvPr>
            <p:ph idx="1" type="body"/>
          </p:nvPr>
        </p:nvSpPr>
        <p:spPr>
          <a:xfrm>
            <a:off x="6206202" y="2832248"/>
            <a:ext cx="2630782"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16" name="Google Shape;316;p34"/>
          <p:cNvSpPr txBox="1"/>
          <p:nvPr>
            <p:ph idx="2" type="body"/>
          </p:nvPr>
        </p:nvSpPr>
        <p:spPr>
          <a:xfrm>
            <a:off x="6206202" y="3236788"/>
            <a:ext cx="2630782" cy="938312"/>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17" name="Google Shape;317;p34"/>
          <p:cNvSpPr txBox="1"/>
          <p:nvPr>
            <p:ph idx="3" type="body"/>
          </p:nvPr>
        </p:nvSpPr>
        <p:spPr>
          <a:xfrm>
            <a:off x="9067444" y="2832248"/>
            <a:ext cx="2630782" cy="402894"/>
          </a:xfrm>
          <a:prstGeom prst="rect">
            <a:avLst/>
          </a:prstGeom>
          <a:noFill/>
          <a:ln>
            <a:noFill/>
          </a:ln>
        </p:spPr>
        <p:txBody>
          <a:bodyPr anchorCtr="0" anchor="t" bIns="0" lIns="0" spcFirstLastPara="1" rIns="0" wrap="square" tIns="0">
            <a:noAutofit/>
          </a:bodyPr>
          <a:lstStyle>
            <a:lvl1pPr indent="-342900" lvl="0" marL="457200" algn="l">
              <a:lnSpc>
                <a:spcPct val="90000"/>
              </a:lnSpc>
              <a:spcBef>
                <a:spcPts val="450"/>
              </a:spcBef>
              <a:spcAft>
                <a:spcPts val="0"/>
              </a:spcAft>
              <a:buClr>
                <a:schemeClr val="dk1"/>
              </a:buClr>
              <a:buSzPts val="1800"/>
              <a:buFont typeface="Arial"/>
              <a:buChar char="​"/>
              <a:defRPr b="1" sz="18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18" name="Google Shape;318;p34"/>
          <p:cNvSpPr txBox="1"/>
          <p:nvPr>
            <p:ph idx="4" type="body"/>
          </p:nvPr>
        </p:nvSpPr>
        <p:spPr>
          <a:xfrm>
            <a:off x="9067444" y="3236788"/>
            <a:ext cx="2630782" cy="938312"/>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19" name="Google Shape;319;p34"/>
          <p:cNvSpPr txBox="1"/>
          <p:nvPr>
            <p:ph idx="5" type="body"/>
          </p:nvPr>
        </p:nvSpPr>
        <p:spPr>
          <a:xfrm>
            <a:off x="6199702" y="5251961"/>
            <a:ext cx="2521183" cy="333752"/>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20" name="Google Shape;320;p34"/>
          <p:cNvSpPr txBox="1"/>
          <p:nvPr>
            <p:ph idx="6" type="body"/>
          </p:nvPr>
        </p:nvSpPr>
        <p:spPr>
          <a:xfrm>
            <a:off x="9060943" y="5251961"/>
            <a:ext cx="2521183" cy="333752"/>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21" name="Google Shape;321;p34"/>
          <p:cNvSpPr txBox="1"/>
          <p:nvPr>
            <p:ph idx="7" type="body"/>
          </p:nvPr>
        </p:nvSpPr>
        <p:spPr>
          <a:xfrm>
            <a:off x="6206203" y="4840878"/>
            <a:ext cx="2521183" cy="402893"/>
          </a:xfrm>
          <a:prstGeom prst="rect">
            <a:avLst/>
          </a:prstGeom>
          <a:noFill/>
          <a:ln>
            <a:noFill/>
          </a:ln>
        </p:spPr>
        <p:txBody>
          <a:bodyPr anchorCtr="0" anchor="t" bIns="0" lIns="0" spcFirstLastPara="1" rIns="0" wrap="square" tIns="0">
            <a:noAutofit/>
          </a:bodyPr>
          <a:lstStyle>
            <a:lvl1pPr indent="-406400" lvl="0" marL="457200" algn="l">
              <a:lnSpc>
                <a:spcPct val="90000"/>
              </a:lnSpc>
              <a:spcBef>
                <a:spcPts val="450"/>
              </a:spcBef>
              <a:spcAft>
                <a:spcPts val="0"/>
              </a:spcAft>
              <a:buClr>
                <a:schemeClr val="accent1"/>
              </a:buClr>
              <a:buSzPts val="2800"/>
              <a:buFont typeface="Arial"/>
              <a:buChar char="​"/>
              <a:defRPr b="1" sz="2800">
                <a:solidFill>
                  <a:schemeClr val="accent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22" name="Google Shape;322;p34"/>
          <p:cNvSpPr txBox="1"/>
          <p:nvPr>
            <p:ph idx="8" type="body"/>
          </p:nvPr>
        </p:nvSpPr>
        <p:spPr>
          <a:xfrm>
            <a:off x="9060943" y="4840878"/>
            <a:ext cx="2521183" cy="402893"/>
          </a:xfrm>
          <a:prstGeom prst="rect">
            <a:avLst/>
          </a:prstGeom>
          <a:noFill/>
          <a:ln>
            <a:noFill/>
          </a:ln>
        </p:spPr>
        <p:txBody>
          <a:bodyPr anchorCtr="0" anchor="t" bIns="0" lIns="0" spcFirstLastPara="1" rIns="0" wrap="square" tIns="0">
            <a:noAutofit/>
          </a:bodyPr>
          <a:lstStyle>
            <a:lvl1pPr indent="-406400" lvl="0" marL="457200" algn="l">
              <a:lnSpc>
                <a:spcPct val="90000"/>
              </a:lnSpc>
              <a:spcBef>
                <a:spcPts val="450"/>
              </a:spcBef>
              <a:spcAft>
                <a:spcPts val="0"/>
              </a:spcAft>
              <a:buClr>
                <a:schemeClr val="accent1"/>
              </a:buClr>
              <a:buSzPts val="2800"/>
              <a:buFont typeface="Arial"/>
              <a:buChar char="​"/>
              <a:defRPr b="1" sz="2800">
                <a:solidFill>
                  <a:schemeClr val="accent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23" name="Google Shape;323;p34"/>
          <p:cNvSpPr txBox="1"/>
          <p:nvPr>
            <p:ph idx="9" type="body"/>
          </p:nvPr>
        </p:nvSpPr>
        <p:spPr>
          <a:xfrm>
            <a:off x="6206202" y="1536700"/>
            <a:ext cx="5492021" cy="562089"/>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24" name="Google Shape;324;p34"/>
          <p:cNvSpPr txBox="1"/>
          <p:nvPr>
            <p:ph idx="13" type="body"/>
          </p:nvPr>
        </p:nvSpPr>
        <p:spPr>
          <a:xfrm>
            <a:off x="6206202" y="2072082"/>
            <a:ext cx="5492020" cy="402894"/>
          </a:xfrm>
          <a:prstGeom prst="rect">
            <a:avLst/>
          </a:prstGeom>
          <a:noFill/>
          <a:ln>
            <a:noFill/>
          </a:ln>
        </p:spPr>
        <p:txBody>
          <a:bodyPr anchorCtr="0" anchor="t" bIns="0" lIns="0" spcFirstLastPara="1" rIns="0" wrap="square" tIns="0">
            <a:noAutofit/>
          </a:bodyPr>
          <a:lstStyle>
            <a:lvl1pPr indent="-304800" lvl="0" marL="457200" algn="l">
              <a:lnSpc>
                <a:spcPct val="90000"/>
              </a:lnSpc>
              <a:spcBef>
                <a:spcPts val="450"/>
              </a:spcBef>
              <a:spcAft>
                <a:spcPts val="0"/>
              </a:spcAft>
              <a:buClr>
                <a:schemeClr val="dk1"/>
              </a:buClr>
              <a:buSzPts val="1200"/>
              <a:buFont typeface="Arial"/>
              <a:buChar char="​"/>
              <a:defRPr b="1" sz="12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25" name="Google Shape;325;p34"/>
          <p:cNvSpPr txBox="1"/>
          <p:nvPr>
            <p:ph idx="14" type="subTitle"/>
          </p:nvPr>
        </p:nvSpPr>
        <p:spPr>
          <a:xfrm>
            <a:off x="479792" y="996805"/>
            <a:ext cx="8951722"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326" name="Google Shape;326;p34"/>
          <p:cNvSpPr txBox="1"/>
          <p:nvPr>
            <p:ph type="title"/>
          </p:nvPr>
        </p:nvSpPr>
        <p:spPr>
          <a:xfrm>
            <a:off x="479794" y="222694"/>
            <a:ext cx="8952797"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se Study Stats">
  <p:cSld name="Case Study Stats">
    <p:spTree>
      <p:nvGrpSpPr>
        <p:cNvPr id="327" name="Shape 327"/>
        <p:cNvGrpSpPr/>
        <p:nvPr/>
      </p:nvGrpSpPr>
      <p:grpSpPr>
        <a:xfrm>
          <a:off x="0" y="0"/>
          <a:ext cx="0" cy="0"/>
          <a:chOff x="0" y="0"/>
          <a:chExt cx="0" cy="0"/>
        </a:xfrm>
      </p:grpSpPr>
      <p:sp>
        <p:nvSpPr>
          <p:cNvPr id="328" name="Google Shape;328;p35"/>
          <p:cNvSpPr txBox="1"/>
          <p:nvPr>
            <p:ph idx="1" type="body"/>
          </p:nvPr>
        </p:nvSpPr>
        <p:spPr>
          <a:xfrm>
            <a:off x="6206202" y="1536700"/>
            <a:ext cx="5492021" cy="562089"/>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29" name="Google Shape;329;p35"/>
          <p:cNvSpPr txBox="1"/>
          <p:nvPr>
            <p:ph idx="2" type="body"/>
          </p:nvPr>
        </p:nvSpPr>
        <p:spPr>
          <a:xfrm>
            <a:off x="6206202" y="2072082"/>
            <a:ext cx="5492020" cy="402894"/>
          </a:xfrm>
          <a:prstGeom prst="rect">
            <a:avLst/>
          </a:prstGeom>
          <a:noFill/>
          <a:ln>
            <a:noFill/>
          </a:ln>
        </p:spPr>
        <p:txBody>
          <a:bodyPr anchorCtr="0" anchor="t" bIns="0" lIns="0" spcFirstLastPara="1" rIns="0" wrap="square" tIns="0">
            <a:noAutofit/>
          </a:bodyPr>
          <a:lstStyle>
            <a:lvl1pPr indent="-304800" lvl="0" marL="457200" algn="l">
              <a:lnSpc>
                <a:spcPct val="90000"/>
              </a:lnSpc>
              <a:spcBef>
                <a:spcPts val="450"/>
              </a:spcBef>
              <a:spcAft>
                <a:spcPts val="0"/>
              </a:spcAft>
              <a:buClr>
                <a:schemeClr val="dk1"/>
              </a:buClr>
              <a:buSzPts val="1200"/>
              <a:buFont typeface="Arial"/>
              <a:buChar char="​"/>
              <a:defRPr b="1" sz="1200">
                <a:solidFill>
                  <a:schemeClr val="dk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30" name="Google Shape;330;p35"/>
          <p:cNvSpPr txBox="1"/>
          <p:nvPr>
            <p:ph idx="3" type="subTitle"/>
          </p:nvPr>
        </p:nvSpPr>
        <p:spPr>
          <a:xfrm>
            <a:off x="479792" y="996805"/>
            <a:ext cx="8951722"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331" name="Google Shape;331;p35"/>
          <p:cNvSpPr txBox="1"/>
          <p:nvPr>
            <p:ph type="title"/>
          </p:nvPr>
        </p:nvSpPr>
        <p:spPr>
          <a:xfrm>
            <a:off x="479794" y="222694"/>
            <a:ext cx="8952797"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32" name="Google Shape;332;p35"/>
          <p:cNvSpPr txBox="1"/>
          <p:nvPr>
            <p:ph idx="4" type="body"/>
          </p:nvPr>
        </p:nvSpPr>
        <p:spPr>
          <a:xfrm>
            <a:off x="6206202" y="3244867"/>
            <a:ext cx="5492020" cy="402894"/>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33" name="Google Shape;333;p35"/>
          <p:cNvSpPr txBox="1"/>
          <p:nvPr>
            <p:ph idx="5" type="body"/>
          </p:nvPr>
        </p:nvSpPr>
        <p:spPr>
          <a:xfrm>
            <a:off x="6215206" y="4467119"/>
            <a:ext cx="5492020" cy="402894"/>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34" name="Google Shape;334;p35"/>
          <p:cNvSpPr txBox="1"/>
          <p:nvPr>
            <p:ph idx="6" type="body"/>
          </p:nvPr>
        </p:nvSpPr>
        <p:spPr>
          <a:xfrm>
            <a:off x="6206202" y="2868555"/>
            <a:ext cx="3222810" cy="365760"/>
          </a:xfrm>
          <a:prstGeom prst="rect">
            <a:avLst/>
          </a:prstGeom>
          <a:noFill/>
          <a:ln>
            <a:noFill/>
          </a:ln>
        </p:spPr>
        <p:txBody>
          <a:bodyPr anchorCtr="0" anchor="t" bIns="0" lIns="0" spcFirstLastPara="1" rIns="0" wrap="square" tIns="0">
            <a:noAutofit/>
          </a:bodyPr>
          <a:lstStyle>
            <a:lvl1pPr indent="-406400" lvl="0" marL="457200" algn="l">
              <a:lnSpc>
                <a:spcPct val="90000"/>
              </a:lnSpc>
              <a:spcBef>
                <a:spcPts val="450"/>
              </a:spcBef>
              <a:spcAft>
                <a:spcPts val="0"/>
              </a:spcAft>
              <a:buClr>
                <a:schemeClr val="accent1"/>
              </a:buClr>
              <a:buSzPts val="2800"/>
              <a:buFont typeface="Arial"/>
              <a:buChar char="​"/>
              <a:defRPr b="1" sz="2800">
                <a:solidFill>
                  <a:schemeClr val="accent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35" name="Google Shape;335;p35"/>
          <p:cNvSpPr txBox="1"/>
          <p:nvPr>
            <p:ph idx="7" type="body"/>
          </p:nvPr>
        </p:nvSpPr>
        <p:spPr>
          <a:xfrm>
            <a:off x="6208704" y="4090806"/>
            <a:ext cx="3222810" cy="365760"/>
          </a:xfrm>
          <a:prstGeom prst="rect">
            <a:avLst/>
          </a:prstGeom>
          <a:noFill/>
          <a:ln>
            <a:noFill/>
          </a:ln>
        </p:spPr>
        <p:txBody>
          <a:bodyPr anchorCtr="0" anchor="t" bIns="0" lIns="0" spcFirstLastPara="1" rIns="0" wrap="square" tIns="0">
            <a:noAutofit/>
          </a:bodyPr>
          <a:lstStyle>
            <a:lvl1pPr indent="-406400" lvl="0" marL="457200" algn="l">
              <a:lnSpc>
                <a:spcPct val="90000"/>
              </a:lnSpc>
              <a:spcBef>
                <a:spcPts val="450"/>
              </a:spcBef>
              <a:spcAft>
                <a:spcPts val="0"/>
              </a:spcAft>
              <a:buClr>
                <a:schemeClr val="accent1"/>
              </a:buClr>
              <a:buSzPts val="2800"/>
              <a:buFont typeface="Arial"/>
              <a:buChar char="​"/>
              <a:defRPr b="1" sz="2800">
                <a:solidFill>
                  <a:schemeClr val="accent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36" name="Google Shape;336;p35"/>
          <p:cNvSpPr txBox="1"/>
          <p:nvPr>
            <p:ph idx="8" type="body"/>
          </p:nvPr>
        </p:nvSpPr>
        <p:spPr>
          <a:xfrm>
            <a:off x="6215206" y="5705860"/>
            <a:ext cx="5492020" cy="402894"/>
          </a:xfrm>
          <a:prstGeom prst="rect">
            <a:avLst/>
          </a:prstGeom>
          <a:noFill/>
          <a:ln>
            <a:noFill/>
          </a:ln>
        </p:spPr>
        <p:txBody>
          <a:bodyPr anchorCtr="0" anchor="t" bIns="0" lIns="0" spcFirstLastPara="1" rIns="0" wrap="square" tIns="0">
            <a:noAutofit/>
          </a:bodyPr>
          <a:lstStyle>
            <a:lvl1pPr indent="-317500" lvl="0" marL="457200" algn="l">
              <a:lnSpc>
                <a:spcPct val="90000"/>
              </a:lnSpc>
              <a:spcBef>
                <a:spcPts val="450"/>
              </a:spcBef>
              <a:spcAft>
                <a:spcPts val="0"/>
              </a:spcAft>
              <a:buClr>
                <a:schemeClr val="dk2"/>
              </a:buClr>
              <a:buSzPts val="1400"/>
              <a:buFont typeface="Arial"/>
              <a:buChar char="​"/>
              <a:defRPr sz="1400">
                <a:solidFill>
                  <a:schemeClr val="dk2"/>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
        <p:nvSpPr>
          <p:cNvPr id="337" name="Google Shape;337;p35"/>
          <p:cNvSpPr txBox="1"/>
          <p:nvPr>
            <p:ph idx="9" type="body"/>
          </p:nvPr>
        </p:nvSpPr>
        <p:spPr>
          <a:xfrm>
            <a:off x="6208704" y="5329547"/>
            <a:ext cx="3222810" cy="365760"/>
          </a:xfrm>
          <a:prstGeom prst="rect">
            <a:avLst/>
          </a:prstGeom>
          <a:noFill/>
          <a:ln>
            <a:noFill/>
          </a:ln>
        </p:spPr>
        <p:txBody>
          <a:bodyPr anchorCtr="0" anchor="t" bIns="0" lIns="0" spcFirstLastPara="1" rIns="0" wrap="square" tIns="0">
            <a:noAutofit/>
          </a:bodyPr>
          <a:lstStyle>
            <a:lvl1pPr indent="-406400" lvl="0" marL="457200" algn="l">
              <a:lnSpc>
                <a:spcPct val="90000"/>
              </a:lnSpc>
              <a:spcBef>
                <a:spcPts val="450"/>
              </a:spcBef>
              <a:spcAft>
                <a:spcPts val="0"/>
              </a:spcAft>
              <a:buClr>
                <a:schemeClr val="accent1"/>
              </a:buClr>
              <a:buSzPts val="2800"/>
              <a:buFont typeface="Arial"/>
              <a:buChar char="​"/>
              <a:defRPr b="1" sz="2800">
                <a:solidFill>
                  <a:schemeClr val="accent1"/>
                </a:solidFill>
                <a:latin typeface="Arial"/>
                <a:ea typeface="Arial"/>
                <a:cs typeface="Arial"/>
                <a:sym typeface="Arial"/>
              </a:defRPr>
            </a:lvl1pPr>
            <a:lvl2pPr indent="-228600" lvl="1" marL="914400" algn="ctr">
              <a:lnSpc>
                <a:spcPct val="90000"/>
              </a:lnSpc>
              <a:spcBef>
                <a:spcPts val="450"/>
              </a:spcBef>
              <a:spcAft>
                <a:spcPts val="0"/>
              </a:spcAft>
              <a:buClr>
                <a:schemeClr val="dk2"/>
              </a:buClr>
              <a:buSzPts val="1400"/>
              <a:buFont typeface="Arial"/>
              <a:buNone/>
              <a:defRPr sz="1400"/>
            </a:lvl2pPr>
            <a:lvl3pPr indent="-228600" lvl="2" marL="1371600" algn="ctr">
              <a:lnSpc>
                <a:spcPct val="90000"/>
              </a:lnSpc>
              <a:spcBef>
                <a:spcPts val="450"/>
              </a:spcBef>
              <a:spcAft>
                <a:spcPts val="0"/>
              </a:spcAft>
              <a:buSzPts val="1400"/>
              <a:buFont typeface="Arial"/>
              <a:buNone/>
              <a:defRPr sz="1400"/>
            </a:lvl3pPr>
            <a:lvl4pPr indent="-228600" lvl="3" marL="1828800" algn="ctr">
              <a:lnSpc>
                <a:spcPct val="90000"/>
              </a:lnSpc>
              <a:spcBef>
                <a:spcPts val="450"/>
              </a:spcBef>
              <a:spcAft>
                <a:spcPts val="0"/>
              </a:spcAft>
              <a:buClr>
                <a:schemeClr val="dk2"/>
              </a:buClr>
              <a:buSzPts val="1400"/>
              <a:buFont typeface="Arial"/>
              <a:buNone/>
              <a:defRPr sz="1400"/>
            </a:lvl4pPr>
            <a:lvl5pPr indent="-317500" lvl="4" marL="2286000" algn="ctr">
              <a:lnSpc>
                <a:spcPct val="90000"/>
              </a:lnSpc>
              <a:spcBef>
                <a:spcPts val="450"/>
              </a:spcBef>
              <a:spcAft>
                <a:spcPts val="0"/>
              </a:spcAft>
              <a:buClr>
                <a:schemeClr val="dk2"/>
              </a:buClr>
              <a:buSzPts val="1400"/>
              <a:buFont typeface="Arial"/>
              <a:buChar char="​"/>
              <a:defRPr sz="1400"/>
            </a:lvl5pPr>
            <a:lvl6pPr indent="-317500" lvl="5" marL="2743200" algn="ctr">
              <a:lnSpc>
                <a:spcPct val="90000"/>
              </a:lnSpc>
              <a:spcBef>
                <a:spcPts val="1000"/>
              </a:spcBef>
              <a:spcAft>
                <a:spcPts val="0"/>
              </a:spcAft>
              <a:buClr>
                <a:schemeClr val="dk1"/>
              </a:buClr>
              <a:buSzPts val="1400"/>
              <a:buFont typeface="Arial"/>
              <a:buChar char="​"/>
              <a:defRPr sz="1400"/>
            </a:lvl6pPr>
            <a:lvl7pPr indent="-317500" lvl="6" marL="3200400" algn="ctr">
              <a:lnSpc>
                <a:spcPct val="90000"/>
              </a:lnSpc>
              <a:spcBef>
                <a:spcPts val="450"/>
              </a:spcBef>
              <a:spcAft>
                <a:spcPts val="0"/>
              </a:spcAft>
              <a:buClr>
                <a:schemeClr val="dk2"/>
              </a:buClr>
              <a:buSzPts val="1400"/>
              <a:buFont typeface="Arial"/>
              <a:buChar char="​"/>
              <a:defRPr sz="1400"/>
            </a:lvl7pPr>
            <a:lvl8pPr indent="-317500" lvl="7" marL="3657600" algn="ctr">
              <a:lnSpc>
                <a:spcPct val="90000"/>
              </a:lnSpc>
              <a:spcBef>
                <a:spcPts val="450"/>
              </a:spcBef>
              <a:spcAft>
                <a:spcPts val="0"/>
              </a:spcAft>
              <a:buClr>
                <a:schemeClr val="dk2"/>
              </a:buClr>
              <a:buSzPts val="1400"/>
              <a:buFont typeface="Arial"/>
              <a:buChar char="​"/>
              <a:defRPr sz="1400"/>
            </a:lvl8pPr>
            <a:lvl9pPr indent="-317500" lvl="8" marL="4114800" algn="ctr">
              <a:lnSpc>
                <a:spcPct val="90000"/>
              </a:lnSpc>
              <a:spcBef>
                <a:spcPts val="450"/>
              </a:spcBef>
              <a:spcAft>
                <a:spcPts val="450"/>
              </a:spcAft>
              <a:buClr>
                <a:schemeClr val="dk2"/>
              </a:buClr>
              <a:buSzPts val="1400"/>
              <a:buFont typeface="Arial"/>
              <a:buChar char="​"/>
              <a:defRPr sz="1400"/>
            </a:lvl9pPr>
          </a:lstStyle>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p">
  <p:cSld name="Map">
    <p:spTree>
      <p:nvGrpSpPr>
        <p:cNvPr id="338" name="Shape 338"/>
        <p:cNvGrpSpPr/>
        <p:nvPr/>
      </p:nvGrpSpPr>
      <p:grpSpPr>
        <a:xfrm>
          <a:off x="0" y="0"/>
          <a:ext cx="0" cy="0"/>
          <a:chOff x="0" y="0"/>
          <a:chExt cx="0" cy="0"/>
        </a:xfrm>
      </p:grpSpPr>
      <p:sp>
        <p:nvSpPr>
          <p:cNvPr id="339" name="Google Shape;339;p36"/>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0" name="Google Shape;340;p36"/>
          <p:cNvSpPr txBox="1"/>
          <p:nvPr>
            <p:ph idx="1"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pic>
        <p:nvPicPr>
          <p:cNvPr id="341" name="Google Shape;341;p36"/>
          <p:cNvPicPr preferRelativeResize="0"/>
          <p:nvPr/>
        </p:nvPicPr>
        <p:blipFill rotWithShape="1">
          <a:blip r:embed="rId2">
            <a:alphaModFix/>
          </a:blip>
          <a:srcRect b="0" l="0" r="0" t="0"/>
          <a:stretch/>
        </p:blipFill>
        <p:spPr>
          <a:xfrm>
            <a:off x="1571557" y="1073961"/>
            <a:ext cx="8918259" cy="5246801"/>
          </a:xfrm>
          <a:prstGeom prst="rect">
            <a:avLst/>
          </a:prstGeom>
          <a:noFill/>
          <a:ln>
            <a:noFill/>
          </a:ln>
        </p:spPr>
      </p:pic>
      <p:pic>
        <p:nvPicPr>
          <p:cNvPr id="342" name="Google Shape;342;p36"/>
          <p:cNvPicPr preferRelativeResize="0"/>
          <p:nvPr/>
        </p:nvPicPr>
        <p:blipFill rotWithShape="1">
          <a:blip r:embed="rId2">
            <a:alphaModFix/>
          </a:blip>
          <a:srcRect b="0" l="0" r="0" t="0"/>
          <a:stretch/>
        </p:blipFill>
        <p:spPr>
          <a:xfrm>
            <a:off x="1571557" y="1073961"/>
            <a:ext cx="8918259" cy="5246801"/>
          </a:xfrm>
          <a:prstGeom prst="rect">
            <a:avLst/>
          </a:prstGeom>
          <a:noFill/>
          <a:ln>
            <a:noFill/>
          </a:ln>
        </p:spPr>
      </p:pic>
    </p:spTree>
  </p:cSld>
  <p:clrMapOvr>
    <a:masterClrMapping/>
  </p:clrMapOvr>
</p:sldLayout>
</file>

<file path=ppt/slideLayouts/slideLayout3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Left">
  <p:cSld name="Title and Content Left">
    <p:spTree>
      <p:nvGrpSpPr>
        <p:cNvPr id="343" name="Shape 343"/>
        <p:cNvGrpSpPr/>
        <p:nvPr/>
      </p:nvGrpSpPr>
      <p:grpSpPr>
        <a:xfrm>
          <a:off x="0" y="0"/>
          <a:ext cx="0" cy="0"/>
          <a:chOff x="0" y="0"/>
          <a:chExt cx="0" cy="0"/>
        </a:xfrm>
      </p:grpSpPr>
      <p:sp>
        <p:nvSpPr>
          <p:cNvPr id="344" name="Google Shape;344;p37"/>
          <p:cNvSpPr txBox="1"/>
          <p:nvPr>
            <p:ph idx="1" type="body"/>
          </p:nvPr>
        </p:nvSpPr>
        <p:spPr>
          <a:xfrm>
            <a:off x="479794" y="1536700"/>
            <a:ext cx="5139333" cy="4787900"/>
          </a:xfrm>
          <a:prstGeom prst="rect">
            <a:avLst/>
          </a:prstGeom>
          <a:noFill/>
          <a:ln>
            <a:noFill/>
          </a:ln>
        </p:spPr>
        <p:txBody>
          <a:bodyPr anchorCtr="0" anchor="t" bIns="0" lIns="0" spcFirstLastPara="1" rIns="0" wrap="square" tIns="0">
            <a:noAutofit/>
          </a:bodyPr>
          <a:lstStyle>
            <a:lvl1pPr indent="-355600" lvl="0" marL="457200" algn="l">
              <a:lnSpc>
                <a:spcPct val="90000"/>
              </a:lnSpc>
              <a:spcBef>
                <a:spcPts val="1200"/>
              </a:spcBef>
              <a:spcAft>
                <a:spcPts val="0"/>
              </a:spcAft>
              <a:buClr>
                <a:schemeClr val="dk2"/>
              </a:buClr>
              <a:buSzPts val="2000"/>
              <a:buChar char="​"/>
              <a:defRPr sz="2000"/>
            </a:lvl1pPr>
            <a:lvl2pPr indent="-355600" lvl="1" marL="914400" algn="l">
              <a:lnSpc>
                <a:spcPct val="90000"/>
              </a:lnSpc>
              <a:spcBef>
                <a:spcPts val="450"/>
              </a:spcBef>
              <a:spcAft>
                <a:spcPts val="0"/>
              </a:spcAft>
              <a:buClr>
                <a:schemeClr val="dk2"/>
              </a:buClr>
              <a:buSzPts val="2000"/>
              <a:buChar char="•"/>
              <a:defRPr sz="2000"/>
            </a:lvl2pPr>
            <a:lvl3pPr indent="-342900" lvl="2" marL="1371600" algn="l">
              <a:lnSpc>
                <a:spcPct val="90000"/>
              </a:lnSpc>
              <a:spcBef>
                <a:spcPts val="450"/>
              </a:spcBef>
              <a:spcAft>
                <a:spcPts val="0"/>
              </a:spcAft>
              <a:buSzPts val="1800"/>
              <a:buChar char="–"/>
              <a:defRPr/>
            </a:lvl3pPr>
            <a:lvl4pPr indent="-342900" lvl="3" marL="1828800" algn="l">
              <a:lnSpc>
                <a:spcPct val="90000"/>
              </a:lnSpc>
              <a:spcBef>
                <a:spcPts val="450"/>
              </a:spcBef>
              <a:spcAft>
                <a:spcPts val="0"/>
              </a:spcAft>
              <a:buClr>
                <a:schemeClr val="dk2"/>
              </a:buClr>
              <a:buSzPts val="1800"/>
              <a:buChar char="–"/>
              <a:defRPr/>
            </a:lvl4pPr>
            <a:lvl5pPr indent="-317500" lvl="4" marL="2286000" algn="l">
              <a:lnSpc>
                <a:spcPct val="90000"/>
              </a:lnSpc>
              <a:spcBef>
                <a:spcPts val="450"/>
              </a:spcBef>
              <a:spcAft>
                <a:spcPts val="0"/>
              </a:spcAft>
              <a:buClr>
                <a:schemeClr val="dk2"/>
              </a:buClr>
              <a:buSzPts val="1400"/>
              <a:buChar char="–"/>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345" name="Google Shape;345;p37"/>
          <p:cNvSpPr txBox="1"/>
          <p:nvPr>
            <p:ph idx="2"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sp>
        <p:nvSpPr>
          <p:cNvPr id="346" name="Google Shape;346;p37"/>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White" showMasterSp="0">
  <p:cSld name="Title Slide White">
    <p:spTree>
      <p:nvGrpSpPr>
        <p:cNvPr id="347" name="Shape 347"/>
        <p:cNvGrpSpPr/>
        <p:nvPr/>
      </p:nvGrpSpPr>
      <p:grpSpPr>
        <a:xfrm>
          <a:off x="0" y="0"/>
          <a:ext cx="0" cy="0"/>
          <a:chOff x="0" y="0"/>
          <a:chExt cx="0" cy="0"/>
        </a:xfrm>
      </p:grpSpPr>
      <p:sp>
        <p:nvSpPr>
          <p:cNvPr id="348" name="Google Shape;348;p38"/>
          <p:cNvSpPr txBox="1"/>
          <p:nvPr>
            <p:ph type="ctrTitle"/>
          </p:nvPr>
        </p:nvSpPr>
        <p:spPr>
          <a:xfrm>
            <a:off x="477838" y="1263394"/>
            <a:ext cx="10234889" cy="2714390"/>
          </a:xfrm>
          <a:prstGeom prst="rect">
            <a:avLst/>
          </a:prstGeom>
          <a:noFill/>
          <a:ln>
            <a:noFill/>
          </a:ln>
        </p:spPr>
        <p:txBody>
          <a:bodyPr anchorCtr="0" anchor="b" bIns="0" lIns="0" spcFirstLastPara="1" rIns="0" wrap="square" tIns="0">
            <a:noAutofit/>
          </a:bodyPr>
          <a:lstStyle>
            <a:lvl1pPr lvl="0" algn="l">
              <a:lnSpc>
                <a:spcPct val="90000"/>
              </a:lnSpc>
              <a:spcBef>
                <a:spcPts val="0"/>
              </a:spcBef>
              <a:spcAft>
                <a:spcPts val="0"/>
              </a:spcAft>
              <a:buClr>
                <a:schemeClr val="dk1"/>
              </a:buClr>
              <a:buSzPts val="6800"/>
              <a:buFont typeface="Arial"/>
              <a:buNone/>
              <a:defRPr b="1" sz="6800">
                <a:solidFill>
                  <a:schemeClr val="dk1"/>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49" name="Google Shape;349;p38"/>
          <p:cNvSpPr txBox="1"/>
          <p:nvPr>
            <p:ph idx="1" type="subTitle"/>
          </p:nvPr>
        </p:nvSpPr>
        <p:spPr>
          <a:xfrm>
            <a:off x="477839" y="4000861"/>
            <a:ext cx="10234891" cy="795166"/>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3200"/>
              <a:buNone/>
              <a:defRPr sz="3200">
                <a:solidFill>
                  <a:schemeClr val="dk2"/>
                </a:solidFill>
                <a:latin typeface="Arial"/>
                <a:ea typeface="Arial"/>
                <a:cs typeface="Arial"/>
                <a:sym typeface="Arial"/>
              </a:defRPr>
            </a:lvl1pPr>
            <a:lvl2pPr lvl="1" algn="ctr">
              <a:lnSpc>
                <a:spcPct val="90000"/>
              </a:lnSpc>
              <a:spcBef>
                <a:spcPts val="450"/>
              </a:spcBef>
              <a:spcAft>
                <a:spcPts val="0"/>
              </a:spcAft>
              <a:buClr>
                <a:schemeClr val="dk2"/>
              </a:buClr>
              <a:buSzPts val="2000"/>
              <a:buNone/>
              <a:defRPr sz="2000"/>
            </a:lvl2pPr>
            <a:lvl3pPr lvl="2" algn="ctr">
              <a:lnSpc>
                <a:spcPct val="90000"/>
              </a:lnSpc>
              <a:spcBef>
                <a:spcPts val="450"/>
              </a:spcBef>
              <a:spcAft>
                <a:spcPts val="0"/>
              </a:spcAft>
              <a:buSzPts val="1800"/>
              <a:buNone/>
              <a:defRPr sz="1800"/>
            </a:lvl3pPr>
            <a:lvl4pPr lvl="3" algn="ctr">
              <a:lnSpc>
                <a:spcPct val="90000"/>
              </a:lnSpc>
              <a:spcBef>
                <a:spcPts val="450"/>
              </a:spcBef>
              <a:spcAft>
                <a:spcPts val="0"/>
              </a:spcAft>
              <a:buClr>
                <a:schemeClr val="dk2"/>
              </a:buClr>
              <a:buSzPts val="1600"/>
              <a:buNone/>
              <a:defRPr sz="1600"/>
            </a:lvl4pPr>
            <a:lvl5pPr lvl="4" algn="ctr">
              <a:lnSpc>
                <a:spcPct val="90000"/>
              </a:lnSpc>
              <a:spcBef>
                <a:spcPts val="450"/>
              </a:spcBef>
              <a:spcAft>
                <a:spcPts val="0"/>
              </a:spcAft>
              <a:buClr>
                <a:schemeClr val="dk2"/>
              </a:buClr>
              <a:buSzPts val="1600"/>
              <a:buNone/>
              <a:defRPr sz="1600"/>
            </a:lvl5pPr>
            <a:lvl6pPr lvl="5" algn="ctr">
              <a:lnSpc>
                <a:spcPct val="90000"/>
              </a:lnSpc>
              <a:spcBef>
                <a:spcPts val="1000"/>
              </a:spcBef>
              <a:spcAft>
                <a:spcPts val="0"/>
              </a:spcAft>
              <a:buClr>
                <a:schemeClr val="dk1"/>
              </a:buClr>
              <a:buSzPts val="1600"/>
              <a:buNone/>
              <a:defRPr sz="1600"/>
            </a:lvl6pPr>
            <a:lvl7pPr lvl="6" algn="ctr">
              <a:lnSpc>
                <a:spcPct val="90000"/>
              </a:lnSpc>
              <a:spcBef>
                <a:spcPts val="450"/>
              </a:spcBef>
              <a:spcAft>
                <a:spcPts val="0"/>
              </a:spcAft>
              <a:buClr>
                <a:schemeClr val="dk2"/>
              </a:buClr>
              <a:buSzPts val="1600"/>
              <a:buNone/>
              <a:defRPr sz="1600"/>
            </a:lvl7pPr>
            <a:lvl8pPr lvl="7" algn="ctr">
              <a:lnSpc>
                <a:spcPct val="90000"/>
              </a:lnSpc>
              <a:spcBef>
                <a:spcPts val="450"/>
              </a:spcBef>
              <a:spcAft>
                <a:spcPts val="0"/>
              </a:spcAft>
              <a:buClr>
                <a:schemeClr val="dk2"/>
              </a:buClr>
              <a:buSzPts val="1600"/>
              <a:buNone/>
              <a:defRPr sz="1600"/>
            </a:lvl8pPr>
            <a:lvl9pPr lvl="8" algn="ctr">
              <a:lnSpc>
                <a:spcPct val="90000"/>
              </a:lnSpc>
              <a:spcBef>
                <a:spcPts val="450"/>
              </a:spcBef>
              <a:spcAft>
                <a:spcPts val="450"/>
              </a:spcAft>
              <a:buClr>
                <a:schemeClr val="dk2"/>
              </a:buClr>
              <a:buSzPts val="1600"/>
              <a:buNone/>
              <a:defRPr sz="1600"/>
            </a:lvl9pPr>
          </a:lstStyle>
          <a:p/>
        </p:txBody>
      </p:sp>
      <p:sp>
        <p:nvSpPr>
          <p:cNvPr id="350" name="Google Shape;350;p38"/>
          <p:cNvSpPr txBox="1"/>
          <p:nvPr>
            <p:ph idx="2" type="body"/>
          </p:nvPr>
        </p:nvSpPr>
        <p:spPr>
          <a:xfrm>
            <a:off x="477838" y="5029202"/>
            <a:ext cx="10234889" cy="795166"/>
          </a:xfrm>
          <a:prstGeom prst="rect">
            <a:avLst/>
          </a:prstGeom>
          <a:noFill/>
          <a:ln>
            <a:noFill/>
          </a:ln>
        </p:spPr>
        <p:txBody>
          <a:bodyPr anchorCtr="0" anchor="t" bIns="0" lIns="0" spcFirstLastPara="1" rIns="0" wrap="square" tIns="0">
            <a:noAutofit/>
          </a:bodyPr>
          <a:lstStyle>
            <a:lvl1pPr indent="-330200" lvl="0" marL="457200" algn="l">
              <a:lnSpc>
                <a:spcPct val="100000"/>
              </a:lnSpc>
              <a:spcBef>
                <a:spcPts val="0"/>
              </a:spcBef>
              <a:spcAft>
                <a:spcPts val="0"/>
              </a:spcAft>
              <a:buClr>
                <a:schemeClr val="dk2"/>
              </a:buClr>
              <a:buSzPts val="1600"/>
              <a:buChar char="​"/>
              <a:defRPr sz="1600">
                <a:solidFill>
                  <a:schemeClr val="dk2"/>
                </a:solidFill>
              </a:defRPr>
            </a:lvl1pPr>
            <a:lvl2pPr indent="-228600" lvl="1" marL="914400" algn="l">
              <a:lnSpc>
                <a:spcPct val="90000"/>
              </a:lnSpc>
              <a:spcBef>
                <a:spcPts val="0"/>
              </a:spcBef>
              <a:spcAft>
                <a:spcPts val="0"/>
              </a:spcAft>
              <a:buClr>
                <a:schemeClr val="lt1"/>
              </a:buClr>
              <a:buSzPts val="1800"/>
              <a:buNone/>
              <a:defRPr sz="1800">
                <a:solidFill>
                  <a:schemeClr val="lt1"/>
                </a:solidFill>
              </a:defRPr>
            </a:lvl2pPr>
            <a:lvl3pPr indent="-330200" lvl="2" marL="1371600" algn="l">
              <a:lnSpc>
                <a:spcPct val="90000"/>
              </a:lnSpc>
              <a:spcBef>
                <a:spcPts val="450"/>
              </a:spcBef>
              <a:spcAft>
                <a:spcPts val="0"/>
              </a:spcAft>
              <a:buSzPts val="1600"/>
              <a:buChar char="–"/>
              <a:defRPr sz="1600">
                <a:solidFill>
                  <a:schemeClr val="lt1"/>
                </a:solidFill>
              </a:defRPr>
            </a:lvl3pPr>
            <a:lvl4pPr indent="-317500" lvl="3" marL="1828800" algn="l">
              <a:lnSpc>
                <a:spcPct val="90000"/>
              </a:lnSpc>
              <a:spcBef>
                <a:spcPts val="450"/>
              </a:spcBef>
              <a:spcAft>
                <a:spcPts val="0"/>
              </a:spcAft>
              <a:buClr>
                <a:schemeClr val="lt1"/>
              </a:buClr>
              <a:buSzPts val="1400"/>
              <a:buChar char="–"/>
              <a:defRPr sz="1400">
                <a:solidFill>
                  <a:schemeClr val="lt1"/>
                </a:solidFill>
              </a:defRPr>
            </a:lvl4pPr>
            <a:lvl5pPr indent="-317500" lvl="4" marL="2286000" algn="l">
              <a:lnSpc>
                <a:spcPct val="90000"/>
              </a:lnSpc>
              <a:spcBef>
                <a:spcPts val="450"/>
              </a:spcBef>
              <a:spcAft>
                <a:spcPts val="0"/>
              </a:spcAft>
              <a:buClr>
                <a:schemeClr val="lt1"/>
              </a:buClr>
              <a:buSzPts val="1400"/>
              <a:buChar char="–"/>
              <a:defRPr sz="1400">
                <a:solidFill>
                  <a:schemeClr val="lt1"/>
                </a:solidFill>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351" name="Google Shape;351;p38"/>
          <p:cNvSpPr/>
          <p:nvPr/>
        </p:nvSpPr>
        <p:spPr>
          <a:xfrm>
            <a:off x="0" y="6320244"/>
            <a:ext cx="12192000" cy="537757"/>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dk1"/>
              </a:solidFill>
              <a:latin typeface="Arial"/>
              <a:ea typeface="Arial"/>
              <a:cs typeface="Arial"/>
              <a:sym typeface="Arial"/>
            </a:endParaRPr>
          </a:p>
        </p:txBody>
      </p:sp>
      <p:pic>
        <p:nvPicPr>
          <p:cNvPr id="352" name="Google Shape;352;p38"/>
          <p:cNvPicPr preferRelativeResize="0"/>
          <p:nvPr/>
        </p:nvPicPr>
        <p:blipFill rotWithShape="1">
          <a:blip r:embed="rId2">
            <a:alphaModFix/>
          </a:blip>
          <a:srcRect b="0" l="0" r="0" t="0"/>
          <a:stretch/>
        </p:blipFill>
        <p:spPr>
          <a:xfrm>
            <a:off x="9446419" y="675960"/>
            <a:ext cx="2264569" cy="492947"/>
          </a:xfrm>
          <a:prstGeom prst="rect">
            <a:avLst/>
          </a:prstGeom>
          <a:noFill/>
          <a:ln>
            <a:noFill/>
          </a:ln>
        </p:spPr>
      </p:pic>
      <p:sp>
        <p:nvSpPr>
          <p:cNvPr id="353" name="Google Shape;353;p38"/>
          <p:cNvSpPr/>
          <p:nvPr/>
        </p:nvSpPr>
        <p:spPr>
          <a:xfrm>
            <a:off x="0" y="6320244"/>
            <a:ext cx="12192000" cy="537757"/>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dk1"/>
              </a:solidFill>
              <a:latin typeface="Arial"/>
              <a:ea typeface="Arial"/>
              <a:cs typeface="Arial"/>
              <a:sym typeface="Arial"/>
            </a:endParaRPr>
          </a:p>
        </p:txBody>
      </p:sp>
      <p:pic>
        <p:nvPicPr>
          <p:cNvPr id="354" name="Google Shape;354;p38"/>
          <p:cNvPicPr preferRelativeResize="0"/>
          <p:nvPr/>
        </p:nvPicPr>
        <p:blipFill rotWithShape="1">
          <a:blip r:embed="rId2">
            <a:alphaModFix/>
          </a:blip>
          <a:srcRect b="0" l="0" r="0" t="0"/>
          <a:stretch/>
        </p:blipFill>
        <p:spPr>
          <a:xfrm>
            <a:off x="9446419" y="675960"/>
            <a:ext cx="2264569" cy="492947"/>
          </a:xfrm>
          <a:prstGeom prst="rect">
            <a:avLst/>
          </a:prstGeom>
          <a:noFill/>
          <a:ln>
            <a:noFill/>
          </a:ln>
        </p:spPr>
      </p:pic>
      <p:sp>
        <p:nvSpPr>
          <p:cNvPr id="355" name="Google Shape;355;p38"/>
          <p:cNvSpPr txBox="1"/>
          <p:nvPr>
            <p:ph idx="3" type="body"/>
          </p:nvPr>
        </p:nvSpPr>
        <p:spPr>
          <a:xfrm>
            <a:off x="477838" y="5957863"/>
            <a:ext cx="10234889" cy="220094"/>
          </a:xfrm>
          <a:prstGeom prst="rect">
            <a:avLst/>
          </a:prstGeom>
          <a:noFill/>
          <a:ln>
            <a:noFill/>
          </a:ln>
        </p:spPr>
        <p:txBody>
          <a:bodyPr anchorCtr="0" anchor="t" bIns="0" lIns="0" spcFirstLastPara="1" rIns="0" wrap="square" tIns="0">
            <a:noAutofit/>
          </a:bodyPr>
          <a:lstStyle>
            <a:lvl1pPr indent="-330200" lvl="0" marL="457200" algn="l">
              <a:lnSpc>
                <a:spcPct val="100000"/>
              </a:lnSpc>
              <a:spcBef>
                <a:spcPts val="0"/>
              </a:spcBef>
              <a:spcAft>
                <a:spcPts val="0"/>
              </a:spcAft>
              <a:buClr>
                <a:schemeClr val="dk2"/>
              </a:buClr>
              <a:buSzPts val="1600"/>
              <a:buChar char="​"/>
              <a:defRPr sz="1600">
                <a:solidFill>
                  <a:schemeClr val="dk2"/>
                </a:solidFill>
                <a:latin typeface="Arial"/>
                <a:ea typeface="Arial"/>
                <a:cs typeface="Arial"/>
                <a:sym typeface="Arial"/>
              </a:defRPr>
            </a:lvl1pPr>
            <a:lvl2pPr indent="-228600" lvl="1" marL="914400" algn="l">
              <a:lnSpc>
                <a:spcPct val="90000"/>
              </a:lnSpc>
              <a:spcBef>
                <a:spcPts val="0"/>
              </a:spcBef>
              <a:spcAft>
                <a:spcPts val="0"/>
              </a:spcAft>
              <a:buClr>
                <a:schemeClr val="lt1"/>
              </a:buClr>
              <a:buSzPts val="1800"/>
              <a:buNone/>
              <a:defRPr sz="1800">
                <a:solidFill>
                  <a:schemeClr val="lt1"/>
                </a:solidFill>
              </a:defRPr>
            </a:lvl2pPr>
            <a:lvl3pPr indent="-330200" lvl="2" marL="1371600" algn="l">
              <a:lnSpc>
                <a:spcPct val="90000"/>
              </a:lnSpc>
              <a:spcBef>
                <a:spcPts val="450"/>
              </a:spcBef>
              <a:spcAft>
                <a:spcPts val="0"/>
              </a:spcAft>
              <a:buSzPts val="1600"/>
              <a:buChar char="–"/>
              <a:defRPr sz="1600">
                <a:solidFill>
                  <a:schemeClr val="lt1"/>
                </a:solidFill>
              </a:defRPr>
            </a:lvl3pPr>
            <a:lvl4pPr indent="-317500" lvl="3" marL="1828800" algn="l">
              <a:lnSpc>
                <a:spcPct val="90000"/>
              </a:lnSpc>
              <a:spcBef>
                <a:spcPts val="450"/>
              </a:spcBef>
              <a:spcAft>
                <a:spcPts val="0"/>
              </a:spcAft>
              <a:buClr>
                <a:schemeClr val="lt1"/>
              </a:buClr>
              <a:buSzPts val="1400"/>
              <a:buChar char="–"/>
              <a:defRPr sz="1400">
                <a:solidFill>
                  <a:schemeClr val="lt1"/>
                </a:solidFill>
              </a:defRPr>
            </a:lvl4pPr>
            <a:lvl5pPr indent="-317500" lvl="4" marL="2286000" algn="l">
              <a:lnSpc>
                <a:spcPct val="90000"/>
              </a:lnSpc>
              <a:spcBef>
                <a:spcPts val="450"/>
              </a:spcBef>
              <a:spcAft>
                <a:spcPts val="0"/>
              </a:spcAft>
              <a:buClr>
                <a:schemeClr val="lt1"/>
              </a:buClr>
              <a:buSzPts val="1400"/>
              <a:buChar char="–"/>
              <a:defRPr sz="1400">
                <a:solidFill>
                  <a:schemeClr val="lt1"/>
                </a:solidFill>
              </a:defRPr>
            </a:lvl5pPr>
            <a:lvl6pPr indent="-342900" lvl="5" marL="2743200" algn="l">
              <a:lnSpc>
                <a:spcPct val="90000"/>
              </a:lnSpc>
              <a:spcBef>
                <a:spcPts val="1000"/>
              </a:spcBef>
              <a:spcAft>
                <a:spcPts val="0"/>
              </a:spcAft>
              <a:buClr>
                <a:schemeClr val="dk1"/>
              </a:buClr>
              <a:buSzPts val="1800"/>
              <a:buChar char="​"/>
              <a:defRPr/>
            </a:lvl6pPr>
            <a:lvl7pPr indent="-342900" lvl="6" marL="3200400" algn="l">
              <a:lnSpc>
                <a:spcPct val="90000"/>
              </a:lnSpc>
              <a:spcBef>
                <a:spcPts val="450"/>
              </a:spcBef>
              <a:spcAft>
                <a:spcPts val="0"/>
              </a:spcAft>
              <a:buClr>
                <a:schemeClr val="dk2"/>
              </a:buClr>
              <a:buSzPts val="1800"/>
              <a:buChar char="​"/>
              <a:defRPr/>
            </a:lvl7pPr>
            <a:lvl8pPr indent="-342900" lvl="7" marL="3657600" algn="l">
              <a:lnSpc>
                <a:spcPct val="90000"/>
              </a:lnSpc>
              <a:spcBef>
                <a:spcPts val="450"/>
              </a:spcBef>
              <a:spcAft>
                <a:spcPts val="0"/>
              </a:spcAft>
              <a:buClr>
                <a:schemeClr val="dk2"/>
              </a:buClr>
              <a:buSzPts val="1800"/>
              <a:buChar char="•"/>
              <a:defRPr/>
            </a:lvl8pPr>
            <a:lvl9pPr indent="-342900" lvl="8" marL="4114800" algn="l">
              <a:lnSpc>
                <a:spcPct val="90000"/>
              </a:lnSpc>
              <a:spcBef>
                <a:spcPts val="450"/>
              </a:spcBef>
              <a:spcAft>
                <a:spcPts val="450"/>
              </a:spcAft>
              <a:buClr>
                <a:schemeClr val="dk2"/>
              </a:buClr>
              <a:buSzPts val="1800"/>
              <a:buChar char="–"/>
              <a:defRPr/>
            </a:lvl9pPr>
          </a:lstStyle>
          <a:p/>
        </p:txBody>
      </p:sp>
      <p:sp>
        <p:nvSpPr>
          <p:cNvPr id="356" name="Google Shape;356;p38"/>
          <p:cNvSpPr txBox="1"/>
          <p:nvPr/>
        </p:nvSpPr>
        <p:spPr>
          <a:xfrm>
            <a:off x="419100" y="6453739"/>
            <a:ext cx="2496628" cy="24622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1000"/>
              <a:buFont typeface="Arial"/>
              <a:buNone/>
            </a:pPr>
            <a:r>
              <a:rPr b="0" i="0" lang="en-US" sz="1000" u="none" cap="none" strike="noStrike">
                <a:solidFill>
                  <a:srgbClr val="888888"/>
                </a:solidFill>
                <a:latin typeface="Arial"/>
                <a:ea typeface="Arial"/>
                <a:cs typeface="Arial"/>
                <a:sym typeface="Arial"/>
              </a:rPr>
              <a:t>DocuSign PUBLIC</a:t>
            </a:r>
            <a:endParaRPr b="0" i="0" sz="1400" u="none" cap="none" strike="noStrike">
              <a:solidFill>
                <a:srgbClr val="000000"/>
              </a:solidFill>
              <a:latin typeface="Arial"/>
              <a:ea typeface="Arial"/>
              <a:cs typeface="Arial"/>
              <a:sym typeface="Arial"/>
            </a:endParaRPr>
          </a:p>
        </p:txBody>
      </p:sp>
      <p:sp>
        <p:nvSpPr>
          <p:cNvPr id="357" name="Google Shape;357;p38"/>
          <p:cNvSpPr txBox="1"/>
          <p:nvPr/>
        </p:nvSpPr>
        <p:spPr>
          <a:xfrm>
            <a:off x="419100" y="6453739"/>
            <a:ext cx="2496628" cy="246221"/>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1000"/>
              <a:buFont typeface="Arial"/>
              <a:buNone/>
            </a:pPr>
            <a:r>
              <a:rPr b="0" i="0" lang="en-US" sz="1000" u="none" cap="none" strike="noStrike">
                <a:solidFill>
                  <a:srgbClr val="888888"/>
                </a:solidFill>
                <a:latin typeface="Arial"/>
                <a:ea typeface="Arial"/>
                <a:cs typeface="Arial"/>
                <a:sym typeface="Arial"/>
              </a:rPr>
              <a:t>DocuSign PUBLIC</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Divider Black">
  <p:cSld name="Section Divider Black">
    <p:bg>
      <p:bgPr>
        <a:solidFill>
          <a:schemeClr val="dk1"/>
        </a:solidFill>
      </p:bgPr>
    </p:bg>
    <p:spTree>
      <p:nvGrpSpPr>
        <p:cNvPr id="358" name="Shape 358"/>
        <p:cNvGrpSpPr/>
        <p:nvPr/>
      </p:nvGrpSpPr>
      <p:grpSpPr>
        <a:xfrm>
          <a:off x="0" y="0"/>
          <a:ext cx="0" cy="0"/>
          <a:chOff x="0" y="0"/>
          <a:chExt cx="0" cy="0"/>
        </a:xfrm>
      </p:grpSpPr>
      <p:sp>
        <p:nvSpPr>
          <p:cNvPr id="359" name="Google Shape;359;p39"/>
          <p:cNvSpPr txBox="1"/>
          <p:nvPr>
            <p:ph type="title"/>
          </p:nvPr>
        </p:nvSpPr>
        <p:spPr>
          <a:xfrm>
            <a:off x="499248" y="2093463"/>
            <a:ext cx="11126696" cy="4279559"/>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60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0" name="Google Shape;360;p39"/>
          <p:cNvSpPr txBox="1"/>
          <p:nvPr/>
        </p:nvSpPr>
        <p:spPr>
          <a:xfrm>
            <a:off x="419100" y="6453738"/>
            <a:ext cx="7018500" cy="230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900"/>
              <a:buFont typeface="Arial"/>
              <a:buNone/>
            </a:pPr>
            <a:r>
              <a:rPr b="0" i="0" lang="en-US" sz="900" u="none" cap="none" strike="noStrike">
                <a:solidFill>
                  <a:schemeClr val="lt1"/>
                </a:solidFill>
                <a:latin typeface="Arial"/>
                <a:ea typeface="Arial"/>
                <a:cs typeface="Arial"/>
                <a:sym typeface="Arial"/>
              </a:rPr>
              <a:t>DocuSign PUBLIC</a:t>
            </a:r>
            <a:endParaRPr b="0" i="0" sz="14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tement Blue">
  <p:cSld name="Statement Blue">
    <p:bg>
      <p:bgPr>
        <a:solidFill>
          <a:schemeClr val="accent1"/>
        </a:solidFill>
      </p:bgPr>
    </p:bg>
    <p:spTree>
      <p:nvGrpSpPr>
        <p:cNvPr id="361" name="Shape 361"/>
        <p:cNvGrpSpPr/>
        <p:nvPr/>
      </p:nvGrpSpPr>
      <p:grpSpPr>
        <a:xfrm>
          <a:off x="0" y="0"/>
          <a:ext cx="0" cy="0"/>
          <a:chOff x="0" y="0"/>
          <a:chExt cx="0" cy="0"/>
        </a:xfrm>
      </p:grpSpPr>
      <p:sp>
        <p:nvSpPr>
          <p:cNvPr id="362" name="Google Shape;362;p40"/>
          <p:cNvSpPr txBox="1"/>
          <p:nvPr>
            <p:ph type="title"/>
          </p:nvPr>
        </p:nvSpPr>
        <p:spPr>
          <a:xfrm>
            <a:off x="505733" y="2084349"/>
            <a:ext cx="11120211" cy="4279559"/>
          </a:xfrm>
          <a:prstGeom prst="rect">
            <a:avLst/>
          </a:prstGeom>
          <a:noFill/>
          <a:ln>
            <a:noFill/>
          </a:ln>
        </p:spPr>
        <p:txBody>
          <a:bodyPr anchorCtr="0" anchor="t" bIns="0" lIns="0" spcFirstLastPara="1" rIns="0" wrap="square" tIns="0">
            <a:noAutofit/>
          </a:bodyPr>
          <a:lstStyle>
            <a:lvl1pPr lvl="0" algn="l">
              <a:lnSpc>
                <a:spcPct val="100000"/>
              </a:lnSpc>
              <a:spcBef>
                <a:spcPts val="0"/>
              </a:spcBef>
              <a:spcAft>
                <a:spcPts val="0"/>
              </a:spcAft>
              <a:buClr>
                <a:schemeClr val="lt1"/>
              </a:buClr>
              <a:buSzPts val="6000"/>
              <a:buFont typeface="Arial"/>
              <a:buNone/>
              <a:defRPr sz="6000">
                <a:solidFill>
                  <a:schemeClr val="lt1"/>
                </a:solidFill>
              </a:defRPr>
            </a:lvl1pPr>
            <a:lvl2pPr lvl="1" algn="l">
              <a:lnSpc>
                <a:spcPct val="100000"/>
              </a:lnSpc>
              <a:spcBef>
                <a:spcPts val="60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63" name="Google Shape;363;p40"/>
          <p:cNvSpPr txBox="1"/>
          <p:nvPr/>
        </p:nvSpPr>
        <p:spPr>
          <a:xfrm>
            <a:off x="419100" y="6453738"/>
            <a:ext cx="7018500" cy="230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900"/>
              <a:buFont typeface="Arial"/>
              <a:buNone/>
            </a:pPr>
            <a:r>
              <a:rPr b="0" i="0" lang="en-US" sz="900" u="none" cap="none" strike="noStrike">
                <a:solidFill>
                  <a:schemeClr val="lt1"/>
                </a:solidFill>
                <a:latin typeface="Arial"/>
                <a:ea typeface="Arial"/>
                <a:cs typeface="Arial"/>
                <a:sym typeface="Arial"/>
              </a:rPr>
              <a:t>DocuSign PUBLIC</a:t>
            </a:r>
            <a:endParaRPr b="0" i="0" sz="14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Items with Color">
  <p:cSld name="Title and Subtitle Only_1">
    <p:spTree>
      <p:nvGrpSpPr>
        <p:cNvPr id="57" name="Shape 57"/>
        <p:cNvGrpSpPr/>
        <p:nvPr/>
      </p:nvGrpSpPr>
      <p:grpSpPr>
        <a:xfrm>
          <a:off x="0" y="0"/>
          <a:ext cx="0" cy="0"/>
          <a:chOff x="0" y="0"/>
          <a:chExt cx="0" cy="0"/>
        </a:xfrm>
      </p:grpSpPr>
      <p:sp>
        <p:nvSpPr>
          <p:cNvPr id="58" name="Google Shape;58;p5"/>
          <p:cNvSpPr txBox="1"/>
          <p:nvPr>
            <p:ph type="title"/>
          </p:nvPr>
        </p:nvSpPr>
        <p:spPr>
          <a:xfrm>
            <a:off x="479793" y="222694"/>
            <a:ext cx="11218500" cy="792000"/>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9" name="Google Shape;59;p5"/>
          <p:cNvSpPr txBox="1"/>
          <p:nvPr>
            <p:ph idx="1" type="subTitle"/>
          </p:nvPr>
        </p:nvSpPr>
        <p:spPr>
          <a:xfrm>
            <a:off x="479792" y="996805"/>
            <a:ext cx="11218500" cy="3534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grpSp>
        <p:nvGrpSpPr>
          <p:cNvPr id="60" name="Google Shape;60;p5"/>
          <p:cNvGrpSpPr/>
          <p:nvPr/>
        </p:nvGrpSpPr>
        <p:grpSpPr>
          <a:xfrm>
            <a:off x="8238230" y="3290001"/>
            <a:ext cx="916814" cy="983028"/>
            <a:chOff x="6690632" y="7634127"/>
            <a:chExt cx="1801914" cy="1932052"/>
          </a:xfrm>
        </p:grpSpPr>
        <p:sp>
          <p:nvSpPr>
            <p:cNvPr id="61" name="Google Shape;61;p5"/>
            <p:cNvSpPr/>
            <p:nvPr/>
          </p:nvSpPr>
          <p:spPr>
            <a:xfrm>
              <a:off x="6690632" y="8465010"/>
              <a:ext cx="1801914" cy="1101169"/>
            </a:xfrm>
            <a:custGeom>
              <a:rect b="b" l="l" r="r" t="t"/>
              <a:pathLst>
                <a:path extrusionOk="0" h="1101169" w="1801914">
                  <a:moveTo>
                    <a:pt x="1881999" y="450479"/>
                  </a:moveTo>
                  <a:cubicBezTo>
                    <a:pt x="1881999" y="200213"/>
                    <a:pt x="1681787" y="0"/>
                    <a:pt x="1441531" y="0"/>
                  </a:cubicBezTo>
                  <a:cubicBezTo>
                    <a:pt x="1341425" y="0"/>
                    <a:pt x="1241319" y="30032"/>
                    <a:pt x="1161234" y="100106"/>
                  </a:cubicBezTo>
                  <a:cubicBezTo>
                    <a:pt x="1091159" y="70074"/>
                    <a:pt x="1021085" y="60064"/>
                    <a:pt x="941000" y="60064"/>
                  </a:cubicBezTo>
                  <a:cubicBezTo>
                    <a:pt x="860915" y="60064"/>
                    <a:pt x="790840" y="80085"/>
                    <a:pt x="720766" y="100106"/>
                  </a:cubicBezTo>
                  <a:cubicBezTo>
                    <a:pt x="640681" y="30032"/>
                    <a:pt x="540574" y="0"/>
                    <a:pt x="440468" y="0"/>
                  </a:cubicBezTo>
                  <a:cubicBezTo>
                    <a:pt x="190202" y="0"/>
                    <a:pt x="0" y="200213"/>
                    <a:pt x="0" y="450479"/>
                  </a:cubicBezTo>
                  <a:lnTo>
                    <a:pt x="0" y="820872"/>
                  </a:lnTo>
                  <a:lnTo>
                    <a:pt x="370393" y="820872"/>
                  </a:lnTo>
                  <a:lnTo>
                    <a:pt x="370393" y="1111180"/>
                  </a:lnTo>
                  <a:lnTo>
                    <a:pt x="1511606" y="1111180"/>
                  </a:lnTo>
                  <a:lnTo>
                    <a:pt x="1511606" y="820872"/>
                  </a:lnTo>
                  <a:lnTo>
                    <a:pt x="1881999" y="820872"/>
                  </a:lnTo>
                  <a:lnTo>
                    <a:pt x="1881999" y="450479"/>
                  </a:lnTo>
                  <a:lnTo>
                    <a:pt x="1881999" y="450479"/>
                  </a:lnTo>
                  <a:lnTo>
                    <a:pt x="1881999" y="450479"/>
                  </a:lnTo>
                  <a:close/>
                  <a:moveTo>
                    <a:pt x="120128" y="700744"/>
                  </a:moveTo>
                  <a:lnTo>
                    <a:pt x="120128" y="460489"/>
                  </a:lnTo>
                  <a:cubicBezTo>
                    <a:pt x="120128" y="280298"/>
                    <a:pt x="270287" y="130138"/>
                    <a:pt x="440468" y="130138"/>
                  </a:cubicBezTo>
                  <a:cubicBezTo>
                    <a:pt x="500532" y="130138"/>
                    <a:pt x="560596" y="150160"/>
                    <a:pt x="600638" y="180191"/>
                  </a:cubicBezTo>
                  <a:cubicBezTo>
                    <a:pt x="460489" y="280298"/>
                    <a:pt x="360383" y="460489"/>
                    <a:pt x="360383" y="650691"/>
                  </a:cubicBezTo>
                  <a:lnTo>
                    <a:pt x="360383" y="710755"/>
                  </a:lnTo>
                  <a:lnTo>
                    <a:pt x="120128" y="700744"/>
                  </a:lnTo>
                  <a:lnTo>
                    <a:pt x="120128" y="700744"/>
                  </a:lnTo>
                  <a:lnTo>
                    <a:pt x="120128" y="700744"/>
                  </a:lnTo>
                  <a:close/>
                  <a:moveTo>
                    <a:pt x="1391478" y="991053"/>
                  </a:moveTo>
                  <a:lnTo>
                    <a:pt x="490521" y="991053"/>
                  </a:lnTo>
                  <a:lnTo>
                    <a:pt x="490521" y="640680"/>
                  </a:lnTo>
                  <a:cubicBezTo>
                    <a:pt x="490521" y="390414"/>
                    <a:pt x="690734" y="180191"/>
                    <a:pt x="941000" y="180191"/>
                  </a:cubicBezTo>
                  <a:cubicBezTo>
                    <a:pt x="1191266" y="180191"/>
                    <a:pt x="1391478" y="390414"/>
                    <a:pt x="1391478" y="640680"/>
                  </a:cubicBezTo>
                  <a:lnTo>
                    <a:pt x="1391478" y="991053"/>
                  </a:lnTo>
                  <a:lnTo>
                    <a:pt x="1391478" y="991053"/>
                  </a:lnTo>
                  <a:lnTo>
                    <a:pt x="1391478" y="991053"/>
                  </a:lnTo>
                  <a:close/>
                  <a:moveTo>
                    <a:pt x="1761872" y="700744"/>
                  </a:moveTo>
                  <a:lnTo>
                    <a:pt x="1511606" y="700744"/>
                  </a:lnTo>
                  <a:lnTo>
                    <a:pt x="1511606" y="640680"/>
                  </a:lnTo>
                  <a:cubicBezTo>
                    <a:pt x="1511606" y="450479"/>
                    <a:pt x="1421510" y="270287"/>
                    <a:pt x="1271351" y="170181"/>
                  </a:cubicBezTo>
                  <a:cubicBezTo>
                    <a:pt x="1321404" y="140149"/>
                    <a:pt x="1381468" y="120127"/>
                    <a:pt x="1431521" y="120127"/>
                  </a:cubicBezTo>
                  <a:cubicBezTo>
                    <a:pt x="1611712" y="120127"/>
                    <a:pt x="1751861" y="270287"/>
                    <a:pt x="1751861" y="450479"/>
                  </a:cubicBezTo>
                  <a:lnTo>
                    <a:pt x="1751861" y="700744"/>
                  </a:lnTo>
                  <a:lnTo>
                    <a:pt x="1761872" y="700744"/>
                  </a:lnTo>
                  <a:lnTo>
                    <a:pt x="1761872" y="700744"/>
                  </a:lnTo>
                  <a:close/>
                </a:path>
              </a:pathLst>
            </a:custGeom>
            <a:solidFill>
              <a:schemeClr val="lt1">
                <a:alpha val="84705"/>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62" name="Google Shape;62;p5"/>
            <p:cNvSpPr/>
            <p:nvPr/>
          </p:nvSpPr>
          <p:spPr>
            <a:xfrm>
              <a:off x="6820266" y="7634127"/>
              <a:ext cx="1601701" cy="800850"/>
            </a:xfrm>
            <a:custGeom>
              <a:rect b="b" l="l" r="r" t="t"/>
              <a:pathLst>
                <a:path extrusionOk="0" h="800850" w="1601701">
                  <a:moveTo>
                    <a:pt x="310834" y="810861"/>
                  </a:moveTo>
                  <a:cubicBezTo>
                    <a:pt x="400930" y="810861"/>
                    <a:pt x="481015" y="770819"/>
                    <a:pt x="541079" y="710755"/>
                  </a:cubicBezTo>
                  <a:cubicBezTo>
                    <a:pt x="611153" y="780830"/>
                    <a:pt x="701249" y="820872"/>
                    <a:pt x="811366" y="820872"/>
                  </a:cubicBezTo>
                  <a:cubicBezTo>
                    <a:pt x="911472" y="820872"/>
                    <a:pt x="1011579" y="780830"/>
                    <a:pt x="1081653" y="710755"/>
                  </a:cubicBezTo>
                  <a:cubicBezTo>
                    <a:pt x="1141717" y="770819"/>
                    <a:pt x="1221802" y="810861"/>
                    <a:pt x="1311898" y="810861"/>
                  </a:cubicBezTo>
                  <a:cubicBezTo>
                    <a:pt x="1482079" y="810861"/>
                    <a:pt x="1622228" y="670713"/>
                    <a:pt x="1622228" y="490521"/>
                  </a:cubicBezTo>
                  <a:cubicBezTo>
                    <a:pt x="1622228" y="310330"/>
                    <a:pt x="1482079" y="170181"/>
                    <a:pt x="1311898" y="170181"/>
                  </a:cubicBezTo>
                  <a:cubicBezTo>
                    <a:pt x="1261845" y="170181"/>
                    <a:pt x="1211791" y="180192"/>
                    <a:pt x="1161738" y="210223"/>
                  </a:cubicBezTo>
                  <a:cubicBezTo>
                    <a:pt x="1091664" y="90096"/>
                    <a:pt x="961526" y="0"/>
                    <a:pt x="811366" y="0"/>
                  </a:cubicBezTo>
                  <a:cubicBezTo>
                    <a:pt x="661207" y="0"/>
                    <a:pt x="531068" y="80085"/>
                    <a:pt x="460994" y="210223"/>
                  </a:cubicBezTo>
                  <a:cubicBezTo>
                    <a:pt x="410941" y="180192"/>
                    <a:pt x="360888" y="170181"/>
                    <a:pt x="310834" y="170181"/>
                  </a:cubicBezTo>
                  <a:cubicBezTo>
                    <a:pt x="140654" y="170181"/>
                    <a:pt x="505" y="310330"/>
                    <a:pt x="505" y="490521"/>
                  </a:cubicBezTo>
                  <a:cubicBezTo>
                    <a:pt x="-9506" y="670713"/>
                    <a:pt x="130643" y="810861"/>
                    <a:pt x="310834" y="810861"/>
                  </a:cubicBezTo>
                  <a:moveTo>
                    <a:pt x="1301887" y="300319"/>
                  </a:moveTo>
                  <a:cubicBezTo>
                    <a:pt x="1412004" y="300319"/>
                    <a:pt x="1492089" y="390415"/>
                    <a:pt x="1492089" y="500532"/>
                  </a:cubicBezTo>
                  <a:cubicBezTo>
                    <a:pt x="1492089" y="610649"/>
                    <a:pt x="1401994" y="700744"/>
                    <a:pt x="1301887" y="700744"/>
                  </a:cubicBezTo>
                  <a:cubicBezTo>
                    <a:pt x="1241823" y="700744"/>
                    <a:pt x="1191770" y="670713"/>
                    <a:pt x="1151728" y="620659"/>
                  </a:cubicBezTo>
                  <a:cubicBezTo>
                    <a:pt x="1181760" y="560596"/>
                    <a:pt x="1211791" y="490521"/>
                    <a:pt x="1211791" y="420447"/>
                  </a:cubicBezTo>
                  <a:cubicBezTo>
                    <a:pt x="1211791" y="390415"/>
                    <a:pt x="1211791" y="360383"/>
                    <a:pt x="1201781" y="340362"/>
                  </a:cubicBezTo>
                  <a:cubicBezTo>
                    <a:pt x="1221802" y="310330"/>
                    <a:pt x="1261845" y="300319"/>
                    <a:pt x="1301887" y="300319"/>
                  </a:cubicBezTo>
                  <a:moveTo>
                    <a:pt x="801355" y="130138"/>
                  </a:moveTo>
                  <a:cubicBezTo>
                    <a:pt x="951515" y="130138"/>
                    <a:pt x="1081653" y="260277"/>
                    <a:pt x="1081653" y="410436"/>
                  </a:cubicBezTo>
                  <a:cubicBezTo>
                    <a:pt x="1081653" y="570606"/>
                    <a:pt x="961526" y="690734"/>
                    <a:pt x="801355" y="690734"/>
                  </a:cubicBezTo>
                  <a:cubicBezTo>
                    <a:pt x="651196" y="690734"/>
                    <a:pt x="521058" y="560596"/>
                    <a:pt x="521058" y="410436"/>
                  </a:cubicBezTo>
                  <a:cubicBezTo>
                    <a:pt x="531068" y="260277"/>
                    <a:pt x="651196" y="130138"/>
                    <a:pt x="801355" y="130138"/>
                  </a:cubicBezTo>
                  <a:moveTo>
                    <a:pt x="310834" y="300319"/>
                  </a:moveTo>
                  <a:cubicBezTo>
                    <a:pt x="350877" y="300319"/>
                    <a:pt x="380909" y="310330"/>
                    <a:pt x="410941" y="330351"/>
                  </a:cubicBezTo>
                  <a:cubicBezTo>
                    <a:pt x="400930" y="360383"/>
                    <a:pt x="400930" y="390415"/>
                    <a:pt x="400930" y="410436"/>
                  </a:cubicBezTo>
                  <a:cubicBezTo>
                    <a:pt x="400930" y="490521"/>
                    <a:pt x="420951" y="550585"/>
                    <a:pt x="460994" y="610649"/>
                  </a:cubicBezTo>
                  <a:cubicBezTo>
                    <a:pt x="420951" y="660702"/>
                    <a:pt x="370898" y="690734"/>
                    <a:pt x="310834" y="690734"/>
                  </a:cubicBezTo>
                  <a:cubicBezTo>
                    <a:pt x="200717" y="690734"/>
                    <a:pt x="120632" y="600638"/>
                    <a:pt x="120632" y="490521"/>
                  </a:cubicBezTo>
                  <a:cubicBezTo>
                    <a:pt x="120632" y="390415"/>
                    <a:pt x="200717" y="300319"/>
                    <a:pt x="310834" y="300319"/>
                  </a:cubicBezTo>
                </a:path>
              </a:pathLst>
            </a:custGeom>
            <a:solidFill>
              <a:schemeClr val="lt1">
                <a:alpha val="84705"/>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grpSp>
      <p:sp>
        <p:nvSpPr>
          <p:cNvPr id="63" name="Google Shape;63;p5"/>
          <p:cNvSpPr/>
          <p:nvPr/>
        </p:nvSpPr>
        <p:spPr>
          <a:xfrm>
            <a:off x="3723975"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4" name="Google Shape;64;p5"/>
          <p:cNvSpPr/>
          <p:nvPr/>
        </p:nvSpPr>
        <p:spPr>
          <a:xfrm>
            <a:off x="6580600"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5" name="Google Shape;65;p5"/>
          <p:cNvSpPr txBox="1"/>
          <p:nvPr>
            <p:ph idx="2" type="title"/>
          </p:nvPr>
        </p:nvSpPr>
        <p:spPr>
          <a:xfrm>
            <a:off x="3417450" y="4350525"/>
            <a:ext cx="25206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6" name="Google Shape;66;p5"/>
          <p:cNvSpPr txBox="1"/>
          <p:nvPr>
            <p:ph idx="3" type="title"/>
          </p:nvPr>
        </p:nvSpPr>
        <p:spPr>
          <a:xfrm>
            <a:off x="6268450" y="4350525"/>
            <a:ext cx="25206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7" name="Google Shape;67;p5"/>
          <p:cNvSpPr txBox="1"/>
          <p:nvPr>
            <p:ph idx="4" type="subTitle"/>
          </p:nvPr>
        </p:nvSpPr>
        <p:spPr>
          <a:xfrm>
            <a:off x="3412000" y="4903125"/>
            <a:ext cx="25206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68" name="Google Shape;68;p5"/>
          <p:cNvSpPr txBox="1"/>
          <p:nvPr>
            <p:ph idx="5" type="subTitle"/>
          </p:nvPr>
        </p:nvSpPr>
        <p:spPr>
          <a:xfrm>
            <a:off x="6268450" y="4903125"/>
            <a:ext cx="25206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Blue">
  <p:cSld name="Quote Blue">
    <p:bg>
      <p:bgPr>
        <a:solidFill>
          <a:schemeClr val="accent1"/>
        </a:solidFill>
      </p:bgPr>
    </p:bg>
    <p:spTree>
      <p:nvGrpSpPr>
        <p:cNvPr id="364" name="Shape 364"/>
        <p:cNvGrpSpPr/>
        <p:nvPr/>
      </p:nvGrpSpPr>
      <p:grpSpPr>
        <a:xfrm>
          <a:off x="0" y="0"/>
          <a:ext cx="0" cy="0"/>
          <a:chOff x="0" y="0"/>
          <a:chExt cx="0" cy="0"/>
        </a:xfrm>
      </p:grpSpPr>
      <p:sp>
        <p:nvSpPr>
          <p:cNvPr id="365" name="Google Shape;365;p41"/>
          <p:cNvSpPr txBox="1"/>
          <p:nvPr>
            <p:ph idx="1" type="body"/>
          </p:nvPr>
        </p:nvSpPr>
        <p:spPr>
          <a:xfrm>
            <a:off x="809375" y="2084350"/>
            <a:ext cx="10816500" cy="4279500"/>
          </a:xfrm>
          <a:prstGeom prst="rect">
            <a:avLst/>
          </a:prstGeom>
          <a:noFill/>
          <a:ln>
            <a:noFill/>
          </a:ln>
        </p:spPr>
        <p:txBody>
          <a:bodyPr anchorCtr="0" anchor="t" bIns="0" lIns="0" spcFirstLastPara="1" rIns="0" wrap="square" tIns="0">
            <a:noAutofit/>
          </a:bodyPr>
          <a:lstStyle>
            <a:lvl1pPr indent="-647700" lvl="0" marL="457200" algn="l">
              <a:lnSpc>
                <a:spcPct val="100000"/>
              </a:lnSpc>
              <a:spcBef>
                <a:spcPts val="0"/>
              </a:spcBef>
              <a:spcAft>
                <a:spcPts val="0"/>
              </a:spcAft>
              <a:buClr>
                <a:schemeClr val="lt1"/>
              </a:buClr>
              <a:buSzPts val="6600"/>
              <a:buFont typeface="Arial"/>
              <a:buChar char="​"/>
              <a:defRPr b="1" sz="6000">
                <a:solidFill>
                  <a:schemeClr val="lt1"/>
                </a:solidFill>
              </a:defRPr>
            </a:lvl1pPr>
            <a:lvl2pPr indent="-355600" lvl="1" marL="914400" algn="l">
              <a:lnSpc>
                <a:spcPct val="90000"/>
              </a:lnSpc>
              <a:spcBef>
                <a:spcPts val="1500"/>
              </a:spcBef>
              <a:spcAft>
                <a:spcPts val="0"/>
              </a:spcAft>
              <a:buClr>
                <a:schemeClr val="lt1"/>
              </a:buClr>
              <a:buSzPts val="2000"/>
              <a:buFont typeface="Arial"/>
              <a:buChar char="​"/>
              <a:defRPr>
                <a:solidFill>
                  <a:schemeClr val="lt1"/>
                </a:solidFill>
              </a:defRPr>
            </a:lvl2pPr>
            <a:lvl3pPr indent="-330200" lvl="2" marL="1371600" algn="l">
              <a:lnSpc>
                <a:spcPct val="90000"/>
              </a:lnSpc>
              <a:spcBef>
                <a:spcPts val="1800"/>
              </a:spcBef>
              <a:spcAft>
                <a:spcPts val="0"/>
              </a:spcAft>
              <a:buSzPts val="1600"/>
              <a:buChar char="–"/>
              <a:defRPr>
                <a:solidFill>
                  <a:schemeClr val="lt2"/>
                </a:solidFill>
              </a:defRPr>
            </a:lvl3pPr>
            <a:lvl4pPr indent="-355600" lvl="3" marL="1828800" algn="l">
              <a:lnSpc>
                <a:spcPct val="90000"/>
              </a:lnSpc>
              <a:spcBef>
                <a:spcPts val="1800"/>
              </a:spcBef>
              <a:spcAft>
                <a:spcPts val="0"/>
              </a:spcAft>
              <a:buClr>
                <a:schemeClr val="lt2"/>
              </a:buClr>
              <a:buSzPts val="2000"/>
              <a:buChar char="–"/>
              <a:defRPr b="0" sz="2000">
                <a:solidFill>
                  <a:schemeClr val="lt2"/>
                </a:solidFill>
              </a:defRPr>
            </a:lvl4pPr>
            <a:lvl5pPr indent="-355600" lvl="4" marL="2286000" algn="l">
              <a:lnSpc>
                <a:spcPct val="90000"/>
              </a:lnSpc>
              <a:spcBef>
                <a:spcPts val="1800"/>
              </a:spcBef>
              <a:spcAft>
                <a:spcPts val="0"/>
              </a:spcAft>
              <a:buClr>
                <a:schemeClr val="lt2"/>
              </a:buClr>
              <a:buSzPts val="2000"/>
              <a:buChar char="–"/>
              <a:defRPr b="0" sz="2000">
                <a:solidFill>
                  <a:schemeClr val="lt2"/>
                </a:solidFill>
              </a:defRPr>
            </a:lvl5pPr>
            <a:lvl6pPr indent="-381000" lvl="5" marL="2743200" algn="l">
              <a:lnSpc>
                <a:spcPct val="90000"/>
              </a:lnSpc>
              <a:spcBef>
                <a:spcPts val="1000"/>
              </a:spcBef>
              <a:spcAft>
                <a:spcPts val="0"/>
              </a:spcAft>
              <a:buClr>
                <a:schemeClr val="lt1"/>
              </a:buClr>
              <a:buSzPts val="2400"/>
              <a:buChar char="​"/>
              <a:defRPr/>
            </a:lvl6pPr>
            <a:lvl7pPr indent="-355600" lvl="6" marL="3200400" algn="l">
              <a:lnSpc>
                <a:spcPct val="90000"/>
              </a:lnSpc>
              <a:spcBef>
                <a:spcPts val="450"/>
              </a:spcBef>
              <a:spcAft>
                <a:spcPts val="0"/>
              </a:spcAft>
              <a:buClr>
                <a:schemeClr val="lt2"/>
              </a:buClr>
              <a:buSzPts val="2000"/>
              <a:buChar char="​"/>
              <a:defRPr/>
            </a:lvl7pPr>
            <a:lvl8pPr indent="-355600" lvl="7" marL="3657600" algn="l">
              <a:lnSpc>
                <a:spcPct val="90000"/>
              </a:lnSpc>
              <a:spcBef>
                <a:spcPts val="450"/>
              </a:spcBef>
              <a:spcAft>
                <a:spcPts val="0"/>
              </a:spcAft>
              <a:buClr>
                <a:schemeClr val="lt2"/>
              </a:buClr>
              <a:buSzPts val="2000"/>
              <a:buChar char="•"/>
              <a:defRPr/>
            </a:lvl8pPr>
            <a:lvl9pPr indent="-317500" lvl="8" marL="4114800" algn="l">
              <a:lnSpc>
                <a:spcPct val="90000"/>
              </a:lnSpc>
              <a:spcBef>
                <a:spcPts val="450"/>
              </a:spcBef>
              <a:spcAft>
                <a:spcPts val="450"/>
              </a:spcAft>
              <a:buClr>
                <a:schemeClr val="lt2"/>
              </a:buClr>
              <a:buSzPts val="1400"/>
              <a:buChar char="–"/>
              <a:defRPr/>
            </a:lvl9pPr>
          </a:lstStyle>
          <a:p/>
        </p:txBody>
      </p:sp>
      <p:sp>
        <p:nvSpPr>
          <p:cNvPr id="366" name="Google Shape;366;p41"/>
          <p:cNvSpPr txBox="1"/>
          <p:nvPr/>
        </p:nvSpPr>
        <p:spPr>
          <a:xfrm>
            <a:off x="452619" y="2084349"/>
            <a:ext cx="1241659" cy="923330"/>
          </a:xfrm>
          <a:prstGeom prst="rect">
            <a:avLst/>
          </a:prstGeom>
          <a:no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chemeClr val="lt1"/>
              </a:buClr>
              <a:buSzPts val="6600"/>
              <a:buFont typeface="Arial"/>
              <a:buChar char="​"/>
            </a:pPr>
            <a:r>
              <a:rPr b="1" i="0" lang="en-US" sz="6000" u="none" cap="none" strike="noStrike">
                <a:solidFill>
                  <a:schemeClr val="lt1"/>
                </a:solidFill>
                <a:latin typeface="Arial"/>
                <a:ea typeface="Arial"/>
                <a:cs typeface="Arial"/>
                <a:sym typeface="Arial"/>
              </a:rPr>
              <a:t>“</a:t>
            </a:r>
            <a:endParaRPr b="0" i="0" sz="1400" u="none" cap="none" strike="noStrike">
              <a:solidFill>
                <a:srgbClr val="000000"/>
              </a:solidFill>
              <a:latin typeface="Arial"/>
              <a:ea typeface="Arial"/>
              <a:cs typeface="Arial"/>
              <a:sym typeface="Arial"/>
            </a:endParaRPr>
          </a:p>
        </p:txBody>
      </p:sp>
      <p:sp>
        <p:nvSpPr>
          <p:cNvPr id="367" name="Google Shape;367;p41"/>
          <p:cNvSpPr txBox="1"/>
          <p:nvPr/>
        </p:nvSpPr>
        <p:spPr>
          <a:xfrm>
            <a:off x="419100" y="6453738"/>
            <a:ext cx="7018500" cy="230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900"/>
              <a:buFont typeface="Arial"/>
              <a:buNone/>
            </a:pPr>
            <a:r>
              <a:rPr b="0" i="0" lang="en-US" sz="900" u="none" cap="none" strike="noStrike">
                <a:solidFill>
                  <a:schemeClr val="lt1"/>
                </a:solidFill>
                <a:latin typeface="Arial"/>
                <a:ea typeface="Arial"/>
                <a:cs typeface="Arial"/>
                <a:sym typeface="Arial"/>
              </a:rPr>
              <a:t>DocuSign PUBLIC</a:t>
            </a:r>
            <a:endParaRPr b="0" i="0" sz="1400" u="none" cap="none" strike="noStrike">
              <a:solidFill>
                <a:schemeClr val="lt1"/>
              </a:solidFill>
              <a:latin typeface="Arial"/>
              <a:ea typeface="Arial"/>
              <a:cs typeface="Arial"/>
              <a:sym typeface="Arial"/>
            </a:endParaRPr>
          </a:p>
        </p:txBody>
      </p:sp>
      <p:sp>
        <p:nvSpPr>
          <p:cNvPr id="368" name="Google Shape;368;p41"/>
          <p:cNvSpPr txBox="1"/>
          <p:nvPr>
            <p:ph idx="2" type="body"/>
          </p:nvPr>
        </p:nvSpPr>
        <p:spPr>
          <a:xfrm>
            <a:off x="809375" y="4486150"/>
            <a:ext cx="10816500" cy="722400"/>
          </a:xfrm>
          <a:prstGeom prst="rect">
            <a:avLst/>
          </a:prstGeom>
          <a:noFill/>
          <a:ln>
            <a:noFill/>
          </a:ln>
        </p:spPr>
        <p:txBody>
          <a:bodyPr anchorCtr="0" anchor="t" bIns="0" lIns="0" spcFirstLastPara="1" rIns="0" wrap="square" tIns="0">
            <a:noAutofit/>
          </a:bodyPr>
          <a:lstStyle>
            <a:lvl1pPr indent="-355600" lvl="0" marL="457200" algn="l">
              <a:lnSpc>
                <a:spcPct val="100000"/>
              </a:lnSpc>
              <a:spcBef>
                <a:spcPts val="0"/>
              </a:spcBef>
              <a:spcAft>
                <a:spcPts val="0"/>
              </a:spcAft>
              <a:buClr>
                <a:schemeClr val="lt1"/>
              </a:buClr>
              <a:buSzPts val="2000"/>
              <a:buChar char="​"/>
              <a:defRPr>
                <a:solidFill>
                  <a:schemeClr val="lt1"/>
                </a:solidFill>
              </a:defRPr>
            </a:lvl1pPr>
            <a:lvl2pPr indent="-355600" lvl="1" marL="914400" algn="l">
              <a:lnSpc>
                <a:spcPct val="90000"/>
              </a:lnSpc>
              <a:spcBef>
                <a:spcPts val="1500"/>
              </a:spcBef>
              <a:spcAft>
                <a:spcPts val="0"/>
              </a:spcAft>
              <a:buClr>
                <a:schemeClr val="lt1"/>
              </a:buClr>
              <a:buSzPts val="2000"/>
              <a:buFont typeface="Arial"/>
              <a:buChar char="​"/>
              <a:defRPr>
                <a:solidFill>
                  <a:schemeClr val="lt1"/>
                </a:solidFill>
              </a:defRPr>
            </a:lvl2pPr>
            <a:lvl3pPr indent="-330200" lvl="2" marL="1371600" algn="l">
              <a:lnSpc>
                <a:spcPct val="90000"/>
              </a:lnSpc>
              <a:spcBef>
                <a:spcPts val="1800"/>
              </a:spcBef>
              <a:spcAft>
                <a:spcPts val="0"/>
              </a:spcAft>
              <a:buSzPts val="1600"/>
              <a:buChar char="–"/>
              <a:defRPr>
                <a:solidFill>
                  <a:schemeClr val="lt2"/>
                </a:solidFill>
              </a:defRPr>
            </a:lvl3pPr>
            <a:lvl4pPr indent="-355600" lvl="3" marL="1828800" algn="l">
              <a:lnSpc>
                <a:spcPct val="90000"/>
              </a:lnSpc>
              <a:spcBef>
                <a:spcPts val="1800"/>
              </a:spcBef>
              <a:spcAft>
                <a:spcPts val="0"/>
              </a:spcAft>
              <a:buClr>
                <a:schemeClr val="lt2"/>
              </a:buClr>
              <a:buSzPts val="2000"/>
              <a:buChar char="–"/>
              <a:defRPr b="0" sz="2000">
                <a:solidFill>
                  <a:schemeClr val="lt2"/>
                </a:solidFill>
              </a:defRPr>
            </a:lvl4pPr>
            <a:lvl5pPr indent="-355600" lvl="4" marL="2286000" algn="l">
              <a:lnSpc>
                <a:spcPct val="90000"/>
              </a:lnSpc>
              <a:spcBef>
                <a:spcPts val="1800"/>
              </a:spcBef>
              <a:spcAft>
                <a:spcPts val="0"/>
              </a:spcAft>
              <a:buClr>
                <a:schemeClr val="lt2"/>
              </a:buClr>
              <a:buSzPts val="2000"/>
              <a:buChar char="–"/>
              <a:defRPr b="0" sz="2000">
                <a:solidFill>
                  <a:schemeClr val="lt2"/>
                </a:solidFill>
              </a:defRPr>
            </a:lvl5pPr>
            <a:lvl6pPr indent="-381000" lvl="5" marL="2743200" algn="l">
              <a:lnSpc>
                <a:spcPct val="90000"/>
              </a:lnSpc>
              <a:spcBef>
                <a:spcPts val="1000"/>
              </a:spcBef>
              <a:spcAft>
                <a:spcPts val="0"/>
              </a:spcAft>
              <a:buClr>
                <a:schemeClr val="lt1"/>
              </a:buClr>
              <a:buSzPts val="2400"/>
              <a:buChar char="​"/>
              <a:defRPr/>
            </a:lvl6pPr>
            <a:lvl7pPr indent="-355600" lvl="6" marL="3200400" algn="l">
              <a:lnSpc>
                <a:spcPct val="90000"/>
              </a:lnSpc>
              <a:spcBef>
                <a:spcPts val="450"/>
              </a:spcBef>
              <a:spcAft>
                <a:spcPts val="0"/>
              </a:spcAft>
              <a:buClr>
                <a:schemeClr val="lt2"/>
              </a:buClr>
              <a:buSzPts val="2000"/>
              <a:buChar char="​"/>
              <a:defRPr/>
            </a:lvl7pPr>
            <a:lvl8pPr indent="-355600" lvl="7" marL="3657600" algn="l">
              <a:lnSpc>
                <a:spcPct val="90000"/>
              </a:lnSpc>
              <a:spcBef>
                <a:spcPts val="450"/>
              </a:spcBef>
              <a:spcAft>
                <a:spcPts val="0"/>
              </a:spcAft>
              <a:buClr>
                <a:schemeClr val="lt2"/>
              </a:buClr>
              <a:buSzPts val="2000"/>
              <a:buChar char="•"/>
              <a:defRPr/>
            </a:lvl8pPr>
            <a:lvl9pPr indent="-317500" lvl="8" marL="4114800" algn="l">
              <a:lnSpc>
                <a:spcPct val="90000"/>
              </a:lnSpc>
              <a:spcBef>
                <a:spcPts val="450"/>
              </a:spcBef>
              <a:spcAft>
                <a:spcPts val="450"/>
              </a:spcAft>
              <a:buClr>
                <a:schemeClr val="lt2"/>
              </a:buClr>
              <a:buSzPts val="1400"/>
              <a:buChar char="–"/>
              <a:defRPr/>
            </a:lvl9pPr>
          </a:lstStyle>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Subtitle Only Black">
  <p:cSld name="Title and Subtitle Only Black">
    <p:bg>
      <p:bgPr>
        <a:solidFill>
          <a:schemeClr val="dk1"/>
        </a:solidFill>
      </p:bgPr>
    </p:bg>
    <p:spTree>
      <p:nvGrpSpPr>
        <p:cNvPr id="369" name="Shape 369"/>
        <p:cNvGrpSpPr/>
        <p:nvPr/>
      </p:nvGrpSpPr>
      <p:grpSpPr>
        <a:xfrm>
          <a:off x="0" y="0"/>
          <a:ext cx="0" cy="0"/>
          <a:chOff x="0" y="0"/>
          <a:chExt cx="0" cy="0"/>
        </a:xfrm>
      </p:grpSpPr>
      <p:sp>
        <p:nvSpPr>
          <p:cNvPr id="370" name="Google Shape;370;p42"/>
          <p:cNvSpPr txBox="1"/>
          <p:nvPr>
            <p:ph idx="1" type="subTitle"/>
          </p:nvPr>
        </p:nvSpPr>
        <p:spPr>
          <a:xfrm>
            <a:off x="479792" y="996805"/>
            <a:ext cx="11218435" cy="353283"/>
          </a:xfrm>
          <a:prstGeom prst="rect">
            <a:avLst/>
          </a:prstGeom>
          <a:noFill/>
          <a:ln>
            <a:noFill/>
          </a:ln>
        </p:spPr>
        <p:txBody>
          <a:bodyPr anchorCtr="0" anchor="t" bIns="0" lIns="0" spcFirstLastPara="1" rIns="0" wrap="square" tIns="0">
            <a:noAutofit/>
          </a:bodyPr>
          <a:lstStyle>
            <a:lvl1pPr lvl="0" algn="l">
              <a:lnSpc>
                <a:spcPct val="90000"/>
              </a:lnSpc>
              <a:spcBef>
                <a:spcPts val="1200"/>
              </a:spcBef>
              <a:spcAft>
                <a:spcPts val="0"/>
              </a:spcAft>
              <a:buClr>
                <a:schemeClr val="lt2"/>
              </a:buClr>
              <a:buSzPts val="2400"/>
              <a:buNone/>
              <a:defRPr sz="2400">
                <a:solidFill>
                  <a:schemeClr val="lt2"/>
                </a:solidFill>
                <a:latin typeface="Arial"/>
                <a:ea typeface="Arial"/>
                <a:cs typeface="Arial"/>
                <a:sym typeface="Arial"/>
              </a:defRPr>
            </a:lvl1pPr>
            <a:lvl2pPr lvl="1" algn="ctr">
              <a:lnSpc>
                <a:spcPct val="90000"/>
              </a:lnSpc>
              <a:spcBef>
                <a:spcPts val="450"/>
              </a:spcBef>
              <a:spcAft>
                <a:spcPts val="0"/>
              </a:spcAft>
              <a:buClr>
                <a:schemeClr val="lt2"/>
              </a:buClr>
              <a:buSzPts val="2000"/>
              <a:buNone/>
              <a:defRPr sz="2000"/>
            </a:lvl2pPr>
            <a:lvl3pPr lvl="2" algn="ctr">
              <a:lnSpc>
                <a:spcPct val="90000"/>
              </a:lnSpc>
              <a:spcBef>
                <a:spcPts val="450"/>
              </a:spcBef>
              <a:spcAft>
                <a:spcPts val="0"/>
              </a:spcAft>
              <a:buSzPts val="1800"/>
              <a:buNone/>
              <a:defRPr sz="1800"/>
            </a:lvl3pPr>
            <a:lvl4pPr lvl="3" algn="ctr">
              <a:lnSpc>
                <a:spcPct val="90000"/>
              </a:lnSpc>
              <a:spcBef>
                <a:spcPts val="450"/>
              </a:spcBef>
              <a:spcAft>
                <a:spcPts val="0"/>
              </a:spcAft>
              <a:buClr>
                <a:schemeClr val="lt2"/>
              </a:buClr>
              <a:buSzPts val="1600"/>
              <a:buNone/>
              <a:defRPr sz="1600"/>
            </a:lvl4pPr>
            <a:lvl5pPr lvl="4" algn="ctr">
              <a:lnSpc>
                <a:spcPct val="90000"/>
              </a:lnSpc>
              <a:spcBef>
                <a:spcPts val="450"/>
              </a:spcBef>
              <a:spcAft>
                <a:spcPts val="0"/>
              </a:spcAft>
              <a:buClr>
                <a:schemeClr val="lt2"/>
              </a:buClr>
              <a:buSzPts val="1600"/>
              <a:buNone/>
              <a:defRPr sz="1600"/>
            </a:lvl5pPr>
            <a:lvl6pPr lvl="5" algn="ctr">
              <a:lnSpc>
                <a:spcPct val="90000"/>
              </a:lnSpc>
              <a:spcBef>
                <a:spcPts val="1000"/>
              </a:spcBef>
              <a:spcAft>
                <a:spcPts val="0"/>
              </a:spcAft>
              <a:buClr>
                <a:schemeClr val="lt1"/>
              </a:buClr>
              <a:buSzPts val="1600"/>
              <a:buNone/>
              <a:defRPr sz="1600"/>
            </a:lvl6pPr>
            <a:lvl7pPr lvl="6" algn="ctr">
              <a:lnSpc>
                <a:spcPct val="90000"/>
              </a:lnSpc>
              <a:spcBef>
                <a:spcPts val="450"/>
              </a:spcBef>
              <a:spcAft>
                <a:spcPts val="0"/>
              </a:spcAft>
              <a:buClr>
                <a:schemeClr val="lt2"/>
              </a:buClr>
              <a:buSzPts val="1600"/>
              <a:buNone/>
              <a:defRPr sz="1600"/>
            </a:lvl7pPr>
            <a:lvl8pPr lvl="7" algn="ctr">
              <a:lnSpc>
                <a:spcPct val="90000"/>
              </a:lnSpc>
              <a:spcBef>
                <a:spcPts val="450"/>
              </a:spcBef>
              <a:spcAft>
                <a:spcPts val="0"/>
              </a:spcAft>
              <a:buClr>
                <a:schemeClr val="lt2"/>
              </a:buClr>
              <a:buSzPts val="1600"/>
              <a:buNone/>
              <a:defRPr sz="1600"/>
            </a:lvl8pPr>
            <a:lvl9pPr lvl="8" algn="ctr">
              <a:lnSpc>
                <a:spcPct val="90000"/>
              </a:lnSpc>
              <a:spcBef>
                <a:spcPts val="450"/>
              </a:spcBef>
              <a:spcAft>
                <a:spcPts val="450"/>
              </a:spcAft>
              <a:buClr>
                <a:schemeClr val="lt2"/>
              </a:buClr>
              <a:buSzPts val="1600"/>
              <a:buNone/>
              <a:defRPr sz="1600"/>
            </a:lvl9pPr>
          </a:lstStyle>
          <a:p/>
        </p:txBody>
      </p:sp>
      <p:sp>
        <p:nvSpPr>
          <p:cNvPr id="371" name="Google Shape;371;p42"/>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lt1"/>
              </a:buClr>
              <a:buSzPts val="36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2" name="Google Shape;372;p42"/>
          <p:cNvSpPr txBox="1"/>
          <p:nvPr/>
        </p:nvSpPr>
        <p:spPr>
          <a:xfrm>
            <a:off x="419100" y="6453738"/>
            <a:ext cx="7018500" cy="230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900"/>
              <a:buFont typeface="Arial"/>
              <a:buNone/>
            </a:pPr>
            <a:r>
              <a:rPr b="0" i="0" lang="en-US" sz="900" u="none" cap="none" strike="noStrike">
                <a:solidFill>
                  <a:schemeClr val="lt1"/>
                </a:solidFill>
                <a:latin typeface="Arial"/>
                <a:ea typeface="Arial"/>
                <a:cs typeface="Arial"/>
                <a:sym typeface="Arial"/>
              </a:rPr>
              <a:t>DocuSign PUBLIC</a:t>
            </a:r>
            <a:endParaRPr b="0" i="0" sz="14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p:cSld name="Blank">
    <p:bg>
      <p:bgPr>
        <a:solidFill>
          <a:schemeClr val="lt1"/>
        </a:solidFill>
      </p:bgPr>
    </p:bg>
    <p:spTree>
      <p:nvGrpSpPr>
        <p:cNvPr id="373" name="Shape 373"/>
        <p:cNvGrpSpPr/>
        <p:nvPr/>
      </p:nvGrpSpPr>
      <p:grpSpPr>
        <a:xfrm>
          <a:off x="0" y="0"/>
          <a:ext cx="0" cy="0"/>
          <a:chOff x="0" y="0"/>
          <a:chExt cx="0" cy="0"/>
        </a:xfrm>
      </p:grpSpPr>
    </p:spTree>
  </p:cSld>
  <p:clrMapOvr>
    <a:masterClrMapping/>
  </p:clrMapOvr>
</p:sldLayout>
</file>

<file path=ppt/slideLayouts/slideLayout4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Black">
  <p:cSld name="Blank Black">
    <p:bg>
      <p:bgPr>
        <a:solidFill>
          <a:schemeClr val="dk1"/>
        </a:solidFill>
      </p:bgPr>
    </p:bg>
    <p:spTree>
      <p:nvGrpSpPr>
        <p:cNvPr id="374" name="Shape 374"/>
        <p:cNvGrpSpPr/>
        <p:nvPr/>
      </p:nvGrpSpPr>
      <p:grpSpPr>
        <a:xfrm>
          <a:off x="0" y="0"/>
          <a:ext cx="0" cy="0"/>
          <a:chOff x="0" y="0"/>
          <a:chExt cx="0" cy="0"/>
        </a:xfrm>
      </p:grpSpPr>
      <p:sp>
        <p:nvSpPr>
          <p:cNvPr id="375" name="Google Shape;375;p44"/>
          <p:cNvSpPr txBox="1"/>
          <p:nvPr/>
        </p:nvSpPr>
        <p:spPr>
          <a:xfrm>
            <a:off x="419100" y="6453738"/>
            <a:ext cx="7018500" cy="230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900"/>
              <a:buFont typeface="Arial"/>
              <a:buNone/>
            </a:pPr>
            <a:r>
              <a:rPr b="0" i="0" lang="en-US" sz="900" u="none" cap="none" strike="noStrike">
                <a:solidFill>
                  <a:schemeClr val="lt1"/>
                </a:solidFill>
                <a:latin typeface="Arial"/>
                <a:ea typeface="Arial"/>
                <a:cs typeface="Arial"/>
                <a:sym typeface="Arial"/>
              </a:rPr>
              <a:t>DocuSign PUBLIC</a:t>
            </a:r>
            <a:endParaRPr b="0" i="0" sz="14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tement Picture Left">
  <p:cSld name="Statement Picture Left">
    <p:bg>
      <p:bgPr>
        <a:solidFill>
          <a:schemeClr val="accent1"/>
        </a:solidFill>
      </p:bgPr>
    </p:bg>
    <p:spTree>
      <p:nvGrpSpPr>
        <p:cNvPr id="376" name="Shape 376"/>
        <p:cNvGrpSpPr/>
        <p:nvPr/>
      </p:nvGrpSpPr>
      <p:grpSpPr>
        <a:xfrm>
          <a:off x="0" y="0"/>
          <a:ext cx="0" cy="0"/>
          <a:chOff x="0" y="0"/>
          <a:chExt cx="0" cy="0"/>
        </a:xfrm>
      </p:grpSpPr>
      <p:sp>
        <p:nvSpPr>
          <p:cNvPr id="377" name="Google Shape;377;p45"/>
          <p:cNvSpPr txBox="1"/>
          <p:nvPr>
            <p:ph type="title"/>
          </p:nvPr>
        </p:nvSpPr>
        <p:spPr>
          <a:xfrm>
            <a:off x="8479082" y="2525624"/>
            <a:ext cx="3230313" cy="1013743"/>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lt1"/>
              </a:buClr>
              <a:buSzPts val="18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78" name="Google Shape;378;p45"/>
          <p:cNvSpPr txBox="1"/>
          <p:nvPr>
            <p:ph idx="1" type="subTitle"/>
          </p:nvPr>
        </p:nvSpPr>
        <p:spPr>
          <a:xfrm>
            <a:off x="8479082" y="3573130"/>
            <a:ext cx="3230312" cy="332399"/>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lt2"/>
              </a:buClr>
              <a:buSzPts val="2400"/>
              <a:buNone/>
              <a:defRPr sz="2400">
                <a:solidFill>
                  <a:schemeClr val="lt2"/>
                </a:solidFill>
                <a:latin typeface="Arial"/>
                <a:ea typeface="Arial"/>
                <a:cs typeface="Arial"/>
                <a:sym typeface="Arial"/>
              </a:defRPr>
            </a:lvl1pPr>
            <a:lvl2pPr lvl="1" algn="ctr">
              <a:lnSpc>
                <a:spcPct val="90000"/>
              </a:lnSpc>
              <a:spcBef>
                <a:spcPts val="450"/>
              </a:spcBef>
              <a:spcAft>
                <a:spcPts val="0"/>
              </a:spcAft>
              <a:buClr>
                <a:schemeClr val="lt2"/>
              </a:buClr>
              <a:buSzPts val="2000"/>
              <a:buNone/>
              <a:defRPr sz="2000"/>
            </a:lvl2pPr>
            <a:lvl3pPr lvl="2" algn="ctr">
              <a:lnSpc>
                <a:spcPct val="90000"/>
              </a:lnSpc>
              <a:spcBef>
                <a:spcPts val="450"/>
              </a:spcBef>
              <a:spcAft>
                <a:spcPts val="0"/>
              </a:spcAft>
              <a:buSzPts val="1800"/>
              <a:buNone/>
              <a:defRPr sz="1800"/>
            </a:lvl3pPr>
            <a:lvl4pPr lvl="3" algn="ctr">
              <a:lnSpc>
                <a:spcPct val="90000"/>
              </a:lnSpc>
              <a:spcBef>
                <a:spcPts val="450"/>
              </a:spcBef>
              <a:spcAft>
                <a:spcPts val="0"/>
              </a:spcAft>
              <a:buClr>
                <a:schemeClr val="lt2"/>
              </a:buClr>
              <a:buSzPts val="1600"/>
              <a:buNone/>
              <a:defRPr sz="1600"/>
            </a:lvl4pPr>
            <a:lvl5pPr lvl="4" algn="ctr">
              <a:lnSpc>
                <a:spcPct val="90000"/>
              </a:lnSpc>
              <a:spcBef>
                <a:spcPts val="450"/>
              </a:spcBef>
              <a:spcAft>
                <a:spcPts val="0"/>
              </a:spcAft>
              <a:buClr>
                <a:schemeClr val="lt2"/>
              </a:buClr>
              <a:buSzPts val="1600"/>
              <a:buNone/>
              <a:defRPr sz="1600"/>
            </a:lvl5pPr>
            <a:lvl6pPr lvl="5" algn="ctr">
              <a:lnSpc>
                <a:spcPct val="90000"/>
              </a:lnSpc>
              <a:spcBef>
                <a:spcPts val="1000"/>
              </a:spcBef>
              <a:spcAft>
                <a:spcPts val="0"/>
              </a:spcAft>
              <a:buClr>
                <a:schemeClr val="lt1"/>
              </a:buClr>
              <a:buSzPts val="1600"/>
              <a:buNone/>
              <a:defRPr sz="1600"/>
            </a:lvl6pPr>
            <a:lvl7pPr lvl="6" algn="ctr">
              <a:lnSpc>
                <a:spcPct val="90000"/>
              </a:lnSpc>
              <a:spcBef>
                <a:spcPts val="450"/>
              </a:spcBef>
              <a:spcAft>
                <a:spcPts val="0"/>
              </a:spcAft>
              <a:buClr>
                <a:schemeClr val="lt2"/>
              </a:buClr>
              <a:buSzPts val="1600"/>
              <a:buNone/>
              <a:defRPr sz="1600"/>
            </a:lvl7pPr>
            <a:lvl8pPr lvl="7" algn="ctr">
              <a:lnSpc>
                <a:spcPct val="90000"/>
              </a:lnSpc>
              <a:spcBef>
                <a:spcPts val="450"/>
              </a:spcBef>
              <a:spcAft>
                <a:spcPts val="0"/>
              </a:spcAft>
              <a:buClr>
                <a:schemeClr val="lt2"/>
              </a:buClr>
              <a:buSzPts val="1600"/>
              <a:buNone/>
              <a:defRPr sz="1600"/>
            </a:lvl8pPr>
            <a:lvl9pPr lvl="8" algn="ctr">
              <a:lnSpc>
                <a:spcPct val="90000"/>
              </a:lnSpc>
              <a:spcBef>
                <a:spcPts val="450"/>
              </a:spcBef>
              <a:spcAft>
                <a:spcPts val="450"/>
              </a:spcAft>
              <a:buClr>
                <a:schemeClr val="lt2"/>
              </a:buClr>
              <a:buSzPts val="1600"/>
              <a:buNone/>
              <a:defRPr sz="1600"/>
            </a:lvl9pPr>
          </a:lstStyle>
          <a:p/>
        </p:txBody>
      </p:sp>
      <p:sp>
        <p:nvSpPr>
          <p:cNvPr id="379" name="Google Shape;379;p45"/>
          <p:cNvSpPr txBox="1"/>
          <p:nvPr/>
        </p:nvSpPr>
        <p:spPr>
          <a:xfrm>
            <a:off x="419100" y="6453738"/>
            <a:ext cx="5209540" cy="2308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chemeClr val="lt1"/>
              </a:buClr>
              <a:buSzPts val="900"/>
              <a:buFont typeface="Arial"/>
              <a:buNone/>
            </a:pPr>
            <a:r>
              <a:rPr b="0" i="0" lang="en-US" sz="900" u="none" cap="none" strike="noStrike">
                <a:solidFill>
                  <a:schemeClr val="lt1"/>
                </a:solidFill>
                <a:latin typeface="Arial"/>
                <a:ea typeface="Arial"/>
                <a:cs typeface="Arial"/>
                <a:sym typeface="Arial"/>
              </a:rPr>
              <a:t>DocuSign PUBLIC</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tatement Picture Right">
  <p:cSld name="Statement Picture Right">
    <p:bg>
      <p:bgPr>
        <a:solidFill>
          <a:schemeClr val="accent1"/>
        </a:solidFill>
      </p:bgPr>
    </p:bg>
    <p:spTree>
      <p:nvGrpSpPr>
        <p:cNvPr id="380" name="Shape 380"/>
        <p:cNvGrpSpPr/>
        <p:nvPr/>
      </p:nvGrpSpPr>
      <p:grpSpPr>
        <a:xfrm>
          <a:off x="0" y="0"/>
          <a:ext cx="0" cy="0"/>
          <a:chOff x="0" y="0"/>
          <a:chExt cx="0" cy="0"/>
        </a:xfrm>
      </p:grpSpPr>
      <p:sp>
        <p:nvSpPr>
          <p:cNvPr id="381" name="Google Shape;381;p46"/>
          <p:cNvSpPr txBox="1"/>
          <p:nvPr>
            <p:ph type="title"/>
          </p:nvPr>
        </p:nvSpPr>
        <p:spPr>
          <a:xfrm>
            <a:off x="479794" y="2525039"/>
            <a:ext cx="3230313" cy="1013743"/>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lt1"/>
              </a:buClr>
              <a:buSzPts val="1800"/>
              <a:buNone/>
              <a:defRPr>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82" name="Google Shape;382;p46"/>
          <p:cNvSpPr txBox="1"/>
          <p:nvPr>
            <p:ph idx="1" type="subTitle"/>
          </p:nvPr>
        </p:nvSpPr>
        <p:spPr>
          <a:xfrm>
            <a:off x="479793" y="3573129"/>
            <a:ext cx="3230312" cy="332399"/>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lt2"/>
              </a:buClr>
              <a:buSzPts val="2400"/>
              <a:buNone/>
              <a:defRPr sz="2400">
                <a:solidFill>
                  <a:schemeClr val="lt2"/>
                </a:solidFill>
                <a:latin typeface="Arial"/>
                <a:ea typeface="Arial"/>
                <a:cs typeface="Arial"/>
                <a:sym typeface="Arial"/>
              </a:defRPr>
            </a:lvl1pPr>
            <a:lvl2pPr lvl="1" algn="ctr">
              <a:lnSpc>
                <a:spcPct val="90000"/>
              </a:lnSpc>
              <a:spcBef>
                <a:spcPts val="450"/>
              </a:spcBef>
              <a:spcAft>
                <a:spcPts val="0"/>
              </a:spcAft>
              <a:buClr>
                <a:schemeClr val="lt2"/>
              </a:buClr>
              <a:buSzPts val="2000"/>
              <a:buNone/>
              <a:defRPr sz="2000"/>
            </a:lvl2pPr>
            <a:lvl3pPr lvl="2" algn="ctr">
              <a:lnSpc>
                <a:spcPct val="90000"/>
              </a:lnSpc>
              <a:spcBef>
                <a:spcPts val="450"/>
              </a:spcBef>
              <a:spcAft>
                <a:spcPts val="0"/>
              </a:spcAft>
              <a:buSzPts val="1800"/>
              <a:buNone/>
              <a:defRPr sz="1800"/>
            </a:lvl3pPr>
            <a:lvl4pPr lvl="3" algn="ctr">
              <a:lnSpc>
                <a:spcPct val="90000"/>
              </a:lnSpc>
              <a:spcBef>
                <a:spcPts val="450"/>
              </a:spcBef>
              <a:spcAft>
                <a:spcPts val="0"/>
              </a:spcAft>
              <a:buClr>
                <a:schemeClr val="lt2"/>
              </a:buClr>
              <a:buSzPts val="1600"/>
              <a:buNone/>
              <a:defRPr sz="1600"/>
            </a:lvl4pPr>
            <a:lvl5pPr lvl="4" algn="ctr">
              <a:lnSpc>
                <a:spcPct val="90000"/>
              </a:lnSpc>
              <a:spcBef>
                <a:spcPts val="450"/>
              </a:spcBef>
              <a:spcAft>
                <a:spcPts val="0"/>
              </a:spcAft>
              <a:buClr>
                <a:schemeClr val="lt2"/>
              </a:buClr>
              <a:buSzPts val="1600"/>
              <a:buNone/>
              <a:defRPr sz="1600"/>
            </a:lvl5pPr>
            <a:lvl6pPr lvl="5" algn="ctr">
              <a:lnSpc>
                <a:spcPct val="90000"/>
              </a:lnSpc>
              <a:spcBef>
                <a:spcPts val="1000"/>
              </a:spcBef>
              <a:spcAft>
                <a:spcPts val="0"/>
              </a:spcAft>
              <a:buClr>
                <a:schemeClr val="lt1"/>
              </a:buClr>
              <a:buSzPts val="1600"/>
              <a:buNone/>
              <a:defRPr sz="1600"/>
            </a:lvl6pPr>
            <a:lvl7pPr lvl="6" algn="ctr">
              <a:lnSpc>
                <a:spcPct val="90000"/>
              </a:lnSpc>
              <a:spcBef>
                <a:spcPts val="450"/>
              </a:spcBef>
              <a:spcAft>
                <a:spcPts val="0"/>
              </a:spcAft>
              <a:buClr>
                <a:schemeClr val="lt2"/>
              </a:buClr>
              <a:buSzPts val="1600"/>
              <a:buNone/>
              <a:defRPr sz="1600"/>
            </a:lvl7pPr>
            <a:lvl8pPr lvl="7" algn="ctr">
              <a:lnSpc>
                <a:spcPct val="90000"/>
              </a:lnSpc>
              <a:spcBef>
                <a:spcPts val="450"/>
              </a:spcBef>
              <a:spcAft>
                <a:spcPts val="0"/>
              </a:spcAft>
              <a:buClr>
                <a:schemeClr val="lt2"/>
              </a:buClr>
              <a:buSzPts val="1600"/>
              <a:buNone/>
              <a:defRPr sz="1600"/>
            </a:lvl8pPr>
            <a:lvl9pPr lvl="8" algn="ctr">
              <a:lnSpc>
                <a:spcPct val="90000"/>
              </a:lnSpc>
              <a:spcBef>
                <a:spcPts val="450"/>
              </a:spcBef>
              <a:spcAft>
                <a:spcPts val="450"/>
              </a:spcAft>
              <a:buClr>
                <a:schemeClr val="lt2"/>
              </a:buClr>
              <a:buSzPts val="1600"/>
              <a:buNone/>
              <a:defRPr sz="1600"/>
            </a:lvl9pPr>
          </a:lstStyle>
          <a:p/>
        </p:txBody>
      </p:sp>
      <p:sp>
        <p:nvSpPr>
          <p:cNvPr id="383" name="Google Shape;383;p46"/>
          <p:cNvSpPr txBox="1"/>
          <p:nvPr/>
        </p:nvSpPr>
        <p:spPr>
          <a:xfrm>
            <a:off x="9302470" y="6453739"/>
            <a:ext cx="2496628" cy="246221"/>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chemeClr val="lt1"/>
              </a:buClr>
              <a:buSzPts val="1000"/>
              <a:buFont typeface="Arial"/>
              <a:buNone/>
            </a:pPr>
            <a:r>
              <a:rPr b="0" i="0" lang="en-US" sz="1000" u="none" cap="none" strike="noStrike">
                <a:solidFill>
                  <a:schemeClr val="lt1"/>
                </a:solidFill>
                <a:latin typeface="Arial"/>
                <a:ea typeface="Arial"/>
                <a:cs typeface="Arial"/>
                <a:sym typeface="Arial"/>
              </a:rPr>
              <a:t>CONFIDENTIAL</a:t>
            </a:r>
            <a:endParaRPr b="0" i="0" sz="1400" u="none" cap="none" strike="noStrike">
              <a:solidFill>
                <a:srgbClr val="000000"/>
              </a:solidFill>
              <a:latin typeface="Arial"/>
              <a:ea typeface="Arial"/>
              <a:cs typeface="Arial"/>
              <a:sym typeface="Arial"/>
            </a:endParaRPr>
          </a:p>
        </p:txBody>
      </p:sp>
      <p:sp>
        <p:nvSpPr>
          <p:cNvPr id="384" name="Google Shape;384;p46"/>
          <p:cNvSpPr txBox="1"/>
          <p:nvPr/>
        </p:nvSpPr>
        <p:spPr>
          <a:xfrm>
            <a:off x="419100" y="6453738"/>
            <a:ext cx="7018500" cy="230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900"/>
              <a:buFont typeface="Arial"/>
              <a:buNone/>
            </a:pPr>
            <a:fld id="{00000000-1234-1234-1234-123412341234}" type="slidenum">
              <a:rPr b="0" i="0" lang="en-US" sz="900" u="none" cap="none" strike="noStrike">
                <a:solidFill>
                  <a:schemeClr val="lt1"/>
                </a:solidFill>
                <a:latin typeface="Arial"/>
                <a:ea typeface="Arial"/>
                <a:cs typeface="Arial"/>
                <a:sym typeface="Arial"/>
              </a:rPr>
              <a:t>‹#›</a:t>
            </a:fld>
            <a:r>
              <a:rPr b="0" i="0" lang="en-US" sz="900" u="none" cap="none" strike="noStrike">
                <a:solidFill>
                  <a:schemeClr val="lt1"/>
                </a:solidFill>
                <a:latin typeface="Arial"/>
                <a:ea typeface="Arial"/>
                <a:cs typeface="Arial"/>
                <a:sym typeface="Arial"/>
              </a:rPr>
              <a:t>  |  DocuSign PUBLIC</a:t>
            </a:r>
            <a:endParaRPr b="0" i="0" sz="14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emo">
  <p:cSld name="Demo">
    <p:bg>
      <p:bgPr>
        <a:solidFill>
          <a:schemeClr val="accent1"/>
        </a:solidFill>
      </p:bgPr>
    </p:bg>
    <p:spTree>
      <p:nvGrpSpPr>
        <p:cNvPr id="385" name="Shape 385"/>
        <p:cNvGrpSpPr/>
        <p:nvPr/>
      </p:nvGrpSpPr>
      <p:grpSpPr>
        <a:xfrm>
          <a:off x="0" y="0"/>
          <a:ext cx="0" cy="0"/>
          <a:chOff x="0" y="0"/>
          <a:chExt cx="0" cy="0"/>
        </a:xfrm>
      </p:grpSpPr>
      <p:sp>
        <p:nvSpPr>
          <p:cNvPr id="386" name="Google Shape;386;p47"/>
          <p:cNvSpPr txBox="1"/>
          <p:nvPr/>
        </p:nvSpPr>
        <p:spPr>
          <a:xfrm>
            <a:off x="393264" y="3730551"/>
            <a:ext cx="10933262" cy="17852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1"/>
              <a:buFont typeface="Arial"/>
              <a:buNone/>
            </a:pPr>
            <a:r>
              <a:rPr b="1" i="0" lang="en-US" sz="11001" u="none" cap="none" strike="noStrike">
                <a:solidFill>
                  <a:schemeClr val="lt1"/>
                </a:solidFill>
                <a:latin typeface="Arial"/>
                <a:ea typeface="Arial"/>
                <a:cs typeface="Arial"/>
                <a:sym typeface="Arial"/>
              </a:rPr>
              <a:t>Demo</a:t>
            </a:r>
            <a:endParaRPr b="1" i="0" sz="11001" u="none" cap="none" strike="noStrike">
              <a:solidFill>
                <a:schemeClr val="lt1"/>
              </a:solidFill>
              <a:latin typeface="Arial"/>
              <a:ea typeface="Arial"/>
              <a:cs typeface="Arial"/>
              <a:sym typeface="Arial"/>
            </a:endParaRPr>
          </a:p>
        </p:txBody>
      </p:sp>
      <p:sp>
        <p:nvSpPr>
          <p:cNvPr id="387" name="Google Shape;387;p47"/>
          <p:cNvSpPr txBox="1"/>
          <p:nvPr/>
        </p:nvSpPr>
        <p:spPr>
          <a:xfrm>
            <a:off x="393264" y="3730551"/>
            <a:ext cx="10933262" cy="1785232"/>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1001"/>
              <a:buFont typeface="Arial"/>
              <a:buNone/>
            </a:pPr>
            <a:r>
              <a:rPr b="1" i="0" lang="en-US" sz="11001" u="none" cap="none" strike="noStrike">
                <a:solidFill>
                  <a:schemeClr val="lt1"/>
                </a:solidFill>
                <a:latin typeface="Arial"/>
                <a:ea typeface="Arial"/>
                <a:cs typeface="Arial"/>
                <a:sym typeface="Arial"/>
              </a:rPr>
              <a:t>Demo</a:t>
            </a:r>
            <a:endParaRPr b="1" i="0" sz="11001" u="none" cap="none" strike="noStrike">
              <a:solidFill>
                <a:schemeClr val="lt1"/>
              </a:solidFill>
              <a:latin typeface="Arial"/>
              <a:ea typeface="Arial"/>
              <a:cs typeface="Arial"/>
              <a:sym typeface="Arial"/>
            </a:endParaRPr>
          </a:p>
        </p:txBody>
      </p:sp>
      <p:sp>
        <p:nvSpPr>
          <p:cNvPr id="388" name="Google Shape;388;p47"/>
          <p:cNvSpPr txBox="1"/>
          <p:nvPr/>
        </p:nvSpPr>
        <p:spPr>
          <a:xfrm>
            <a:off x="419100" y="6453738"/>
            <a:ext cx="7018500" cy="2307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888888"/>
              </a:buClr>
              <a:buSzPts val="900"/>
              <a:buFont typeface="Arial"/>
              <a:buNone/>
            </a:pPr>
            <a:r>
              <a:rPr b="0" i="0" lang="en-US" sz="900" u="none" cap="none" strike="noStrike">
                <a:solidFill>
                  <a:schemeClr val="lt1"/>
                </a:solidFill>
                <a:latin typeface="Arial"/>
                <a:ea typeface="Arial"/>
                <a:cs typeface="Arial"/>
                <a:sym typeface="Arial"/>
              </a:rPr>
              <a:t>DocuSign PUBLIC</a:t>
            </a:r>
            <a:endParaRPr b="0" i="0" sz="1400" u="none" cap="none" strike="noStrike">
              <a:solidFill>
                <a:schemeClr val="lt1"/>
              </a:solidFill>
              <a:latin typeface="Arial"/>
              <a:ea typeface="Arial"/>
              <a:cs typeface="Arial"/>
              <a:sym typeface="Arial"/>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rid">
  <p:cSld name="Grid">
    <p:spTree>
      <p:nvGrpSpPr>
        <p:cNvPr id="389" name="Shape 389"/>
        <p:cNvGrpSpPr/>
        <p:nvPr/>
      </p:nvGrpSpPr>
      <p:grpSpPr>
        <a:xfrm>
          <a:off x="0" y="0"/>
          <a:ext cx="0" cy="0"/>
          <a:chOff x="0" y="0"/>
          <a:chExt cx="0" cy="0"/>
        </a:xfrm>
      </p:grpSpPr>
      <p:sp>
        <p:nvSpPr>
          <p:cNvPr id="390" name="Google Shape;390;p48"/>
          <p:cNvSpPr/>
          <p:nvPr/>
        </p:nvSpPr>
        <p:spPr>
          <a:xfrm>
            <a:off x="0" y="6320244"/>
            <a:ext cx="12192000" cy="537757"/>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391" name="Google Shape;391;p48"/>
          <p:cNvSpPr/>
          <p:nvPr/>
        </p:nvSpPr>
        <p:spPr>
          <a:xfrm>
            <a:off x="0" y="6320244"/>
            <a:ext cx="12192000" cy="537757"/>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grpSp>
        <p:nvGrpSpPr>
          <p:cNvPr id="392" name="Google Shape;392;p48"/>
          <p:cNvGrpSpPr/>
          <p:nvPr/>
        </p:nvGrpSpPr>
        <p:grpSpPr>
          <a:xfrm>
            <a:off x="1524" y="-4574"/>
            <a:ext cx="12188952" cy="6858000"/>
            <a:chOff x="1524" y="0"/>
            <a:chExt cx="12188952" cy="6858000"/>
          </a:xfrm>
        </p:grpSpPr>
        <p:cxnSp>
          <p:nvCxnSpPr>
            <p:cNvPr id="393" name="Google Shape;393;p48"/>
            <p:cNvCxnSpPr/>
            <p:nvPr/>
          </p:nvCxnSpPr>
          <p:spPr>
            <a:xfrm>
              <a:off x="1524" y="13716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394" name="Google Shape;394;p48"/>
            <p:cNvCxnSpPr/>
            <p:nvPr/>
          </p:nvCxnSpPr>
          <p:spPr>
            <a:xfrm>
              <a:off x="1524" y="17145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395" name="Google Shape;395;p48"/>
            <p:cNvCxnSpPr/>
            <p:nvPr/>
          </p:nvCxnSpPr>
          <p:spPr>
            <a:xfrm>
              <a:off x="1524" y="10287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396" name="Google Shape;396;p48"/>
            <p:cNvCxnSpPr/>
            <p:nvPr/>
          </p:nvCxnSpPr>
          <p:spPr>
            <a:xfrm>
              <a:off x="1524" y="6858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397" name="Google Shape;397;p48"/>
            <p:cNvCxnSpPr/>
            <p:nvPr/>
          </p:nvCxnSpPr>
          <p:spPr>
            <a:xfrm>
              <a:off x="1524" y="3429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398" name="Google Shape;398;p48"/>
            <p:cNvCxnSpPr/>
            <p:nvPr/>
          </p:nvCxnSpPr>
          <p:spPr>
            <a:xfrm>
              <a:off x="1524" y="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399" name="Google Shape;399;p48"/>
            <p:cNvCxnSpPr/>
            <p:nvPr/>
          </p:nvCxnSpPr>
          <p:spPr>
            <a:xfrm>
              <a:off x="1524" y="30861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00" name="Google Shape;400;p48"/>
            <p:cNvCxnSpPr/>
            <p:nvPr/>
          </p:nvCxnSpPr>
          <p:spPr>
            <a:xfrm>
              <a:off x="1524" y="34290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01" name="Google Shape;401;p48"/>
            <p:cNvCxnSpPr/>
            <p:nvPr/>
          </p:nvCxnSpPr>
          <p:spPr>
            <a:xfrm>
              <a:off x="1524" y="27432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02" name="Google Shape;402;p48"/>
            <p:cNvCxnSpPr/>
            <p:nvPr/>
          </p:nvCxnSpPr>
          <p:spPr>
            <a:xfrm>
              <a:off x="1524" y="24003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03" name="Google Shape;403;p48"/>
            <p:cNvCxnSpPr/>
            <p:nvPr/>
          </p:nvCxnSpPr>
          <p:spPr>
            <a:xfrm>
              <a:off x="1524" y="20574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04" name="Google Shape;404;p48"/>
            <p:cNvCxnSpPr/>
            <p:nvPr/>
          </p:nvCxnSpPr>
          <p:spPr>
            <a:xfrm>
              <a:off x="1524" y="48006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05" name="Google Shape;405;p48"/>
            <p:cNvCxnSpPr/>
            <p:nvPr/>
          </p:nvCxnSpPr>
          <p:spPr>
            <a:xfrm>
              <a:off x="1524" y="51435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06" name="Google Shape;406;p48"/>
            <p:cNvCxnSpPr/>
            <p:nvPr/>
          </p:nvCxnSpPr>
          <p:spPr>
            <a:xfrm>
              <a:off x="1524" y="44577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07" name="Google Shape;407;p48"/>
            <p:cNvCxnSpPr/>
            <p:nvPr/>
          </p:nvCxnSpPr>
          <p:spPr>
            <a:xfrm>
              <a:off x="1524" y="4114800"/>
              <a:ext cx="12188952" cy="0"/>
            </a:xfrm>
            <a:prstGeom prst="straightConnector1">
              <a:avLst/>
            </a:prstGeom>
            <a:noFill/>
            <a:ln cap="rnd" cmpd="sng" w="9525">
              <a:solidFill>
                <a:srgbClr val="F816D8">
                  <a:alpha val="80392"/>
                </a:srgbClr>
              </a:solidFill>
              <a:prstDash val="solid"/>
              <a:round/>
              <a:headEnd len="sm" w="sm" type="none"/>
              <a:tailEnd len="sm" w="sm" type="none"/>
            </a:ln>
          </p:spPr>
        </p:cxnSp>
        <p:cxnSp>
          <p:nvCxnSpPr>
            <p:cNvPr id="408" name="Google Shape;408;p48"/>
            <p:cNvCxnSpPr/>
            <p:nvPr/>
          </p:nvCxnSpPr>
          <p:spPr>
            <a:xfrm>
              <a:off x="1524" y="37719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09" name="Google Shape;409;p48"/>
            <p:cNvCxnSpPr/>
            <p:nvPr/>
          </p:nvCxnSpPr>
          <p:spPr>
            <a:xfrm>
              <a:off x="1524" y="65151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10" name="Google Shape;410;p48"/>
            <p:cNvCxnSpPr/>
            <p:nvPr/>
          </p:nvCxnSpPr>
          <p:spPr>
            <a:xfrm>
              <a:off x="1524" y="68580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11" name="Google Shape;411;p48"/>
            <p:cNvCxnSpPr/>
            <p:nvPr/>
          </p:nvCxnSpPr>
          <p:spPr>
            <a:xfrm>
              <a:off x="1524" y="61722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12" name="Google Shape;412;p48"/>
            <p:cNvCxnSpPr/>
            <p:nvPr/>
          </p:nvCxnSpPr>
          <p:spPr>
            <a:xfrm>
              <a:off x="1524" y="58293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13" name="Google Shape;413;p48"/>
            <p:cNvCxnSpPr/>
            <p:nvPr/>
          </p:nvCxnSpPr>
          <p:spPr>
            <a:xfrm>
              <a:off x="1524" y="5486400"/>
              <a:ext cx="12188952" cy="0"/>
            </a:xfrm>
            <a:prstGeom prst="straightConnector1">
              <a:avLst/>
            </a:prstGeom>
            <a:noFill/>
            <a:ln cap="rnd" cmpd="sng" w="9525">
              <a:solidFill>
                <a:srgbClr val="EF3DD6">
                  <a:alpha val="80392"/>
                </a:srgbClr>
              </a:solidFill>
              <a:prstDash val="solid"/>
              <a:round/>
              <a:headEnd len="sm" w="sm" type="none"/>
              <a:tailEnd len="sm" w="sm" type="none"/>
            </a:ln>
          </p:spPr>
        </p:cxnSp>
        <p:cxnSp>
          <p:nvCxnSpPr>
            <p:cNvPr id="414" name="Google Shape;414;p48"/>
            <p:cNvCxnSpPr/>
            <p:nvPr/>
          </p:nvCxnSpPr>
          <p:spPr>
            <a:xfrm>
              <a:off x="1524" y="14859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15" name="Google Shape;415;p48"/>
            <p:cNvCxnSpPr/>
            <p:nvPr/>
          </p:nvCxnSpPr>
          <p:spPr>
            <a:xfrm>
              <a:off x="1524" y="18288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16" name="Google Shape;416;p48"/>
            <p:cNvCxnSpPr/>
            <p:nvPr/>
          </p:nvCxnSpPr>
          <p:spPr>
            <a:xfrm>
              <a:off x="1524" y="11430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17" name="Google Shape;417;p48"/>
            <p:cNvCxnSpPr/>
            <p:nvPr/>
          </p:nvCxnSpPr>
          <p:spPr>
            <a:xfrm>
              <a:off x="1524" y="8001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18" name="Google Shape;418;p48"/>
            <p:cNvCxnSpPr/>
            <p:nvPr/>
          </p:nvCxnSpPr>
          <p:spPr>
            <a:xfrm>
              <a:off x="1524" y="457200"/>
              <a:ext cx="12188952" cy="0"/>
            </a:xfrm>
            <a:prstGeom prst="straightConnector1">
              <a:avLst/>
            </a:prstGeom>
            <a:noFill/>
            <a:ln cap="rnd" cmpd="sng" w="9525">
              <a:solidFill>
                <a:srgbClr val="003092">
                  <a:alpha val="69411"/>
                </a:srgbClr>
              </a:solidFill>
              <a:prstDash val="dash"/>
              <a:round/>
              <a:headEnd len="sm" w="sm" type="none"/>
              <a:tailEnd len="sm" w="sm" type="none"/>
            </a:ln>
          </p:spPr>
        </p:cxnSp>
        <p:cxnSp>
          <p:nvCxnSpPr>
            <p:cNvPr id="419" name="Google Shape;419;p48"/>
            <p:cNvCxnSpPr/>
            <p:nvPr/>
          </p:nvCxnSpPr>
          <p:spPr>
            <a:xfrm>
              <a:off x="1524" y="114300"/>
              <a:ext cx="12188952" cy="0"/>
            </a:xfrm>
            <a:prstGeom prst="straightConnector1">
              <a:avLst/>
            </a:prstGeom>
            <a:noFill/>
            <a:ln cap="rnd" cmpd="sng" w="9525">
              <a:solidFill>
                <a:srgbClr val="7B8199">
                  <a:alpha val="69411"/>
                </a:srgbClr>
              </a:solidFill>
              <a:prstDash val="dash"/>
              <a:round/>
              <a:headEnd len="sm" w="sm" type="none"/>
              <a:tailEnd len="sm" w="sm" type="none"/>
            </a:ln>
          </p:spPr>
        </p:cxnSp>
        <p:cxnSp>
          <p:nvCxnSpPr>
            <p:cNvPr id="420" name="Google Shape;420;p48"/>
            <p:cNvCxnSpPr/>
            <p:nvPr/>
          </p:nvCxnSpPr>
          <p:spPr>
            <a:xfrm>
              <a:off x="1524" y="32004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21" name="Google Shape;421;p48"/>
            <p:cNvCxnSpPr/>
            <p:nvPr/>
          </p:nvCxnSpPr>
          <p:spPr>
            <a:xfrm>
              <a:off x="1524" y="35433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22" name="Google Shape;422;p48"/>
            <p:cNvCxnSpPr/>
            <p:nvPr/>
          </p:nvCxnSpPr>
          <p:spPr>
            <a:xfrm>
              <a:off x="1524" y="28575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23" name="Google Shape;423;p48"/>
            <p:cNvCxnSpPr/>
            <p:nvPr/>
          </p:nvCxnSpPr>
          <p:spPr>
            <a:xfrm>
              <a:off x="1524" y="25146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24" name="Google Shape;424;p48"/>
            <p:cNvCxnSpPr/>
            <p:nvPr/>
          </p:nvCxnSpPr>
          <p:spPr>
            <a:xfrm>
              <a:off x="1524" y="21717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25" name="Google Shape;425;p48"/>
            <p:cNvCxnSpPr/>
            <p:nvPr/>
          </p:nvCxnSpPr>
          <p:spPr>
            <a:xfrm>
              <a:off x="1524" y="49149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26" name="Google Shape;426;p48"/>
            <p:cNvCxnSpPr/>
            <p:nvPr/>
          </p:nvCxnSpPr>
          <p:spPr>
            <a:xfrm>
              <a:off x="1524" y="52578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27" name="Google Shape;427;p48"/>
            <p:cNvCxnSpPr/>
            <p:nvPr/>
          </p:nvCxnSpPr>
          <p:spPr>
            <a:xfrm>
              <a:off x="1524" y="45720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28" name="Google Shape;428;p48"/>
            <p:cNvCxnSpPr/>
            <p:nvPr/>
          </p:nvCxnSpPr>
          <p:spPr>
            <a:xfrm>
              <a:off x="1524" y="42291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29" name="Google Shape;429;p48"/>
            <p:cNvCxnSpPr/>
            <p:nvPr/>
          </p:nvCxnSpPr>
          <p:spPr>
            <a:xfrm>
              <a:off x="1524" y="38862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30" name="Google Shape;430;p48"/>
            <p:cNvCxnSpPr/>
            <p:nvPr/>
          </p:nvCxnSpPr>
          <p:spPr>
            <a:xfrm>
              <a:off x="1524" y="66294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31" name="Google Shape;431;p48"/>
            <p:cNvCxnSpPr/>
            <p:nvPr/>
          </p:nvCxnSpPr>
          <p:spPr>
            <a:xfrm>
              <a:off x="1524" y="62865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32" name="Google Shape;432;p48"/>
            <p:cNvCxnSpPr/>
            <p:nvPr/>
          </p:nvCxnSpPr>
          <p:spPr>
            <a:xfrm>
              <a:off x="1524" y="59436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33" name="Google Shape;433;p48"/>
            <p:cNvCxnSpPr/>
            <p:nvPr/>
          </p:nvCxnSpPr>
          <p:spPr>
            <a:xfrm>
              <a:off x="1524" y="56007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34" name="Google Shape;434;p48"/>
            <p:cNvCxnSpPr/>
            <p:nvPr/>
          </p:nvCxnSpPr>
          <p:spPr>
            <a:xfrm>
              <a:off x="1524" y="16002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35" name="Google Shape;435;p48"/>
            <p:cNvCxnSpPr/>
            <p:nvPr/>
          </p:nvCxnSpPr>
          <p:spPr>
            <a:xfrm>
              <a:off x="1524" y="19431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36" name="Google Shape;436;p48"/>
            <p:cNvCxnSpPr/>
            <p:nvPr/>
          </p:nvCxnSpPr>
          <p:spPr>
            <a:xfrm>
              <a:off x="1524" y="12573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37" name="Google Shape;437;p48"/>
            <p:cNvCxnSpPr/>
            <p:nvPr/>
          </p:nvCxnSpPr>
          <p:spPr>
            <a:xfrm>
              <a:off x="1524" y="9144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38" name="Google Shape;438;p48"/>
            <p:cNvCxnSpPr/>
            <p:nvPr/>
          </p:nvCxnSpPr>
          <p:spPr>
            <a:xfrm>
              <a:off x="1524" y="571500"/>
              <a:ext cx="12188952" cy="0"/>
            </a:xfrm>
            <a:prstGeom prst="straightConnector1">
              <a:avLst/>
            </a:prstGeom>
            <a:noFill/>
            <a:ln cap="rnd" cmpd="sng" w="9525">
              <a:solidFill>
                <a:srgbClr val="003092">
                  <a:alpha val="69411"/>
                </a:srgbClr>
              </a:solidFill>
              <a:prstDash val="dash"/>
              <a:round/>
              <a:headEnd len="sm" w="sm" type="none"/>
              <a:tailEnd len="sm" w="sm" type="none"/>
            </a:ln>
          </p:spPr>
        </p:cxnSp>
        <p:cxnSp>
          <p:nvCxnSpPr>
            <p:cNvPr id="439" name="Google Shape;439;p48"/>
            <p:cNvCxnSpPr/>
            <p:nvPr/>
          </p:nvCxnSpPr>
          <p:spPr>
            <a:xfrm>
              <a:off x="1524" y="228600"/>
              <a:ext cx="12188952" cy="0"/>
            </a:xfrm>
            <a:prstGeom prst="straightConnector1">
              <a:avLst/>
            </a:prstGeom>
            <a:noFill/>
            <a:ln cap="rnd" cmpd="sng" w="9525">
              <a:solidFill>
                <a:srgbClr val="7B8199">
                  <a:alpha val="69411"/>
                </a:srgbClr>
              </a:solidFill>
              <a:prstDash val="dash"/>
              <a:round/>
              <a:headEnd len="sm" w="sm" type="none"/>
              <a:tailEnd len="sm" w="sm" type="none"/>
            </a:ln>
          </p:spPr>
        </p:cxnSp>
        <p:cxnSp>
          <p:nvCxnSpPr>
            <p:cNvPr id="440" name="Google Shape;440;p48"/>
            <p:cNvCxnSpPr/>
            <p:nvPr/>
          </p:nvCxnSpPr>
          <p:spPr>
            <a:xfrm>
              <a:off x="1524" y="33147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41" name="Google Shape;441;p48"/>
            <p:cNvCxnSpPr/>
            <p:nvPr/>
          </p:nvCxnSpPr>
          <p:spPr>
            <a:xfrm>
              <a:off x="1524" y="36576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42" name="Google Shape;442;p48"/>
            <p:cNvCxnSpPr/>
            <p:nvPr/>
          </p:nvCxnSpPr>
          <p:spPr>
            <a:xfrm>
              <a:off x="1524" y="29718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43" name="Google Shape;443;p48"/>
            <p:cNvCxnSpPr/>
            <p:nvPr/>
          </p:nvCxnSpPr>
          <p:spPr>
            <a:xfrm>
              <a:off x="1524" y="26289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44" name="Google Shape;444;p48"/>
            <p:cNvCxnSpPr/>
            <p:nvPr/>
          </p:nvCxnSpPr>
          <p:spPr>
            <a:xfrm>
              <a:off x="1524" y="22860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45" name="Google Shape;445;p48"/>
            <p:cNvCxnSpPr/>
            <p:nvPr/>
          </p:nvCxnSpPr>
          <p:spPr>
            <a:xfrm>
              <a:off x="1524" y="50292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46" name="Google Shape;446;p48"/>
            <p:cNvCxnSpPr/>
            <p:nvPr/>
          </p:nvCxnSpPr>
          <p:spPr>
            <a:xfrm>
              <a:off x="1524" y="53721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47" name="Google Shape;447;p48"/>
            <p:cNvCxnSpPr/>
            <p:nvPr/>
          </p:nvCxnSpPr>
          <p:spPr>
            <a:xfrm>
              <a:off x="1524" y="46863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48" name="Google Shape;448;p48"/>
            <p:cNvCxnSpPr/>
            <p:nvPr/>
          </p:nvCxnSpPr>
          <p:spPr>
            <a:xfrm>
              <a:off x="1524" y="43434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49" name="Google Shape;449;p48"/>
            <p:cNvCxnSpPr/>
            <p:nvPr/>
          </p:nvCxnSpPr>
          <p:spPr>
            <a:xfrm>
              <a:off x="1524" y="40005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50" name="Google Shape;450;p48"/>
            <p:cNvCxnSpPr/>
            <p:nvPr/>
          </p:nvCxnSpPr>
          <p:spPr>
            <a:xfrm>
              <a:off x="1524" y="67437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51" name="Google Shape;451;p48"/>
            <p:cNvCxnSpPr/>
            <p:nvPr/>
          </p:nvCxnSpPr>
          <p:spPr>
            <a:xfrm>
              <a:off x="1524" y="64008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52" name="Google Shape;452;p48"/>
            <p:cNvCxnSpPr/>
            <p:nvPr/>
          </p:nvCxnSpPr>
          <p:spPr>
            <a:xfrm>
              <a:off x="1524" y="6057900"/>
              <a:ext cx="12188952" cy="0"/>
            </a:xfrm>
            <a:prstGeom prst="straightConnector1">
              <a:avLst/>
            </a:prstGeom>
            <a:noFill/>
            <a:ln cap="rnd" cmpd="sng" w="9525">
              <a:solidFill>
                <a:srgbClr val="003092">
                  <a:alpha val="60000"/>
                </a:srgbClr>
              </a:solidFill>
              <a:prstDash val="dash"/>
              <a:round/>
              <a:headEnd len="sm" w="sm" type="none"/>
              <a:tailEnd len="sm" w="sm" type="none"/>
            </a:ln>
          </p:spPr>
        </p:cxnSp>
        <p:cxnSp>
          <p:nvCxnSpPr>
            <p:cNvPr id="453" name="Google Shape;453;p48"/>
            <p:cNvCxnSpPr/>
            <p:nvPr/>
          </p:nvCxnSpPr>
          <p:spPr>
            <a:xfrm>
              <a:off x="1524" y="5715000"/>
              <a:ext cx="12188952" cy="0"/>
            </a:xfrm>
            <a:prstGeom prst="straightConnector1">
              <a:avLst/>
            </a:prstGeom>
            <a:noFill/>
            <a:ln cap="rnd" cmpd="sng" w="9525">
              <a:solidFill>
                <a:srgbClr val="003092">
                  <a:alpha val="60000"/>
                </a:srgbClr>
              </a:solidFill>
              <a:prstDash val="dash"/>
              <a:round/>
              <a:headEnd len="sm" w="sm" type="none"/>
              <a:tailEnd len="sm" w="sm" type="none"/>
            </a:ln>
          </p:spPr>
        </p:cxnSp>
      </p:grpSp>
      <p:grpSp>
        <p:nvGrpSpPr>
          <p:cNvPr id="454" name="Google Shape;454;p48"/>
          <p:cNvGrpSpPr/>
          <p:nvPr/>
        </p:nvGrpSpPr>
        <p:grpSpPr>
          <a:xfrm>
            <a:off x="493776" y="452626"/>
            <a:ext cx="11204448" cy="5871974"/>
            <a:chOff x="493776" y="502920"/>
            <a:chExt cx="11204448" cy="5943600"/>
          </a:xfrm>
        </p:grpSpPr>
        <p:sp>
          <p:nvSpPr>
            <p:cNvPr id="455" name="Google Shape;455;p48"/>
            <p:cNvSpPr/>
            <p:nvPr/>
          </p:nvSpPr>
          <p:spPr>
            <a:xfrm>
              <a:off x="10984992"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rgbClr val="FFFFFF"/>
                </a:solidFill>
                <a:latin typeface="Arial"/>
                <a:ea typeface="Arial"/>
                <a:cs typeface="Arial"/>
                <a:sym typeface="Arial"/>
              </a:endParaRPr>
            </a:p>
          </p:txBody>
        </p:sp>
        <p:sp>
          <p:nvSpPr>
            <p:cNvPr id="456" name="Google Shape;456;p48"/>
            <p:cNvSpPr/>
            <p:nvPr/>
          </p:nvSpPr>
          <p:spPr>
            <a:xfrm flipH="1">
              <a:off x="493776"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chemeClr val="lt1"/>
                </a:buClr>
                <a:buSzPts val="1800"/>
                <a:buFont typeface="Arial"/>
                <a:buNone/>
              </a:pPr>
              <a:r>
                <a:t/>
              </a:r>
              <a:endParaRPr b="0" i="0" sz="1800" u="none" cap="none" strike="noStrike">
                <a:solidFill>
                  <a:srgbClr val="FFFFFF"/>
                </a:solidFill>
                <a:latin typeface="Arial"/>
                <a:ea typeface="Arial"/>
                <a:cs typeface="Arial"/>
                <a:sym typeface="Arial"/>
              </a:endParaRPr>
            </a:p>
          </p:txBody>
        </p:sp>
        <p:sp>
          <p:nvSpPr>
            <p:cNvPr id="457" name="Google Shape;457;p48"/>
            <p:cNvSpPr/>
            <p:nvPr/>
          </p:nvSpPr>
          <p:spPr>
            <a:xfrm flipH="1">
              <a:off x="1447523"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rgbClr val="FFFFFF"/>
                </a:solidFill>
                <a:latin typeface="Arial"/>
                <a:ea typeface="Arial"/>
                <a:cs typeface="Arial"/>
                <a:sym typeface="Arial"/>
              </a:endParaRPr>
            </a:p>
          </p:txBody>
        </p:sp>
        <p:sp>
          <p:nvSpPr>
            <p:cNvPr id="458" name="Google Shape;458;p48"/>
            <p:cNvSpPr/>
            <p:nvPr/>
          </p:nvSpPr>
          <p:spPr>
            <a:xfrm flipH="1">
              <a:off x="2401270"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rgbClr val="FFFFFF"/>
                </a:solidFill>
                <a:latin typeface="Arial"/>
                <a:ea typeface="Arial"/>
                <a:cs typeface="Arial"/>
                <a:sym typeface="Arial"/>
              </a:endParaRPr>
            </a:p>
          </p:txBody>
        </p:sp>
        <p:sp>
          <p:nvSpPr>
            <p:cNvPr id="459" name="Google Shape;459;p48"/>
            <p:cNvSpPr/>
            <p:nvPr/>
          </p:nvSpPr>
          <p:spPr>
            <a:xfrm flipH="1">
              <a:off x="3355017"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rgbClr val="FFFFFF"/>
                </a:solidFill>
                <a:latin typeface="Arial"/>
                <a:ea typeface="Arial"/>
                <a:cs typeface="Arial"/>
                <a:sym typeface="Arial"/>
              </a:endParaRPr>
            </a:p>
          </p:txBody>
        </p:sp>
        <p:sp>
          <p:nvSpPr>
            <p:cNvPr id="460" name="Google Shape;460;p48"/>
            <p:cNvSpPr/>
            <p:nvPr/>
          </p:nvSpPr>
          <p:spPr>
            <a:xfrm flipH="1">
              <a:off x="4308764"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rgbClr val="FFFFFF"/>
                </a:solidFill>
                <a:latin typeface="Arial"/>
                <a:ea typeface="Arial"/>
                <a:cs typeface="Arial"/>
                <a:sym typeface="Arial"/>
              </a:endParaRPr>
            </a:p>
          </p:txBody>
        </p:sp>
        <p:sp>
          <p:nvSpPr>
            <p:cNvPr id="461" name="Google Shape;461;p48"/>
            <p:cNvSpPr/>
            <p:nvPr/>
          </p:nvSpPr>
          <p:spPr>
            <a:xfrm flipH="1">
              <a:off x="5262511"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rgbClr val="FFFFFF"/>
                </a:solidFill>
                <a:latin typeface="Arial"/>
                <a:ea typeface="Arial"/>
                <a:cs typeface="Arial"/>
                <a:sym typeface="Arial"/>
              </a:endParaRPr>
            </a:p>
          </p:txBody>
        </p:sp>
        <p:sp>
          <p:nvSpPr>
            <p:cNvPr id="462" name="Google Shape;462;p48"/>
            <p:cNvSpPr/>
            <p:nvPr/>
          </p:nvSpPr>
          <p:spPr>
            <a:xfrm flipH="1">
              <a:off x="6216258"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rgbClr val="FFFFFF"/>
                </a:solidFill>
                <a:latin typeface="Arial"/>
                <a:ea typeface="Arial"/>
                <a:cs typeface="Arial"/>
                <a:sym typeface="Arial"/>
              </a:endParaRPr>
            </a:p>
          </p:txBody>
        </p:sp>
        <p:sp>
          <p:nvSpPr>
            <p:cNvPr id="463" name="Google Shape;463;p48"/>
            <p:cNvSpPr/>
            <p:nvPr/>
          </p:nvSpPr>
          <p:spPr>
            <a:xfrm flipH="1">
              <a:off x="7170005"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rgbClr val="FFFFFF"/>
                </a:solidFill>
                <a:latin typeface="Arial"/>
                <a:ea typeface="Arial"/>
                <a:cs typeface="Arial"/>
                <a:sym typeface="Arial"/>
              </a:endParaRPr>
            </a:p>
          </p:txBody>
        </p:sp>
        <p:sp>
          <p:nvSpPr>
            <p:cNvPr id="464" name="Google Shape;464;p48"/>
            <p:cNvSpPr/>
            <p:nvPr/>
          </p:nvSpPr>
          <p:spPr>
            <a:xfrm flipH="1">
              <a:off x="8123752"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rgbClr val="FFFFFF"/>
                </a:solidFill>
                <a:latin typeface="Arial"/>
                <a:ea typeface="Arial"/>
                <a:cs typeface="Arial"/>
                <a:sym typeface="Arial"/>
              </a:endParaRPr>
            </a:p>
          </p:txBody>
        </p:sp>
        <p:sp>
          <p:nvSpPr>
            <p:cNvPr id="465" name="Google Shape;465;p48"/>
            <p:cNvSpPr/>
            <p:nvPr/>
          </p:nvSpPr>
          <p:spPr>
            <a:xfrm flipH="1">
              <a:off x="9077499"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rgbClr val="FFFFFF"/>
                </a:solidFill>
                <a:latin typeface="Arial"/>
                <a:ea typeface="Arial"/>
                <a:cs typeface="Arial"/>
                <a:sym typeface="Arial"/>
              </a:endParaRPr>
            </a:p>
          </p:txBody>
        </p:sp>
        <p:sp>
          <p:nvSpPr>
            <p:cNvPr id="466" name="Google Shape;466;p48"/>
            <p:cNvSpPr/>
            <p:nvPr/>
          </p:nvSpPr>
          <p:spPr>
            <a:xfrm flipH="1">
              <a:off x="10031246" y="502920"/>
              <a:ext cx="713232" cy="5943600"/>
            </a:xfrm>
            <a:prstGeom prst="rect">
              <a:avLst/>
            </a:prstGeom>
            <a:solidFill>
              <a:srgbClr val="EE68DB">
                <a:alpha val="20000"/>
              </a:srgb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rgbClr val="FFFFFF"/>
                </a:solidFill>
                <a:latin typeface="Arial"/>
                <a:ea typeface="Arial"/>
                <a:cs typeface="Arial"/>
                <a:sym typeface="Arial"/>
              </a:endParaRPr>
            </a:p>
          </p:txBody>
        </p:sp>
      </p:grpSp>
      <p:grpSp>
        <p:nvGrpSpPr>
          <p:cNvPr id="467" name="Google Shape;467;p48"/>
          <p:cNvGrpSpPr/>
          <p:nvPr/>
        </p:nvGrpSpPr>
        <p:grpSpPr>
          <a:xfrm>
            <a:off x="850392" y="0"/>
            <a:ext cx="10491216" cy="6858000"/>
            <a:chOff x="850392" y="4574"/>
            <a:chExt cx="10491216" cy="6858000"/>
          </a:xfrm>
        </p:grpSpPr>
        <p:cxnSp>
          <p:nvCxnSpPr>
            <p:cNvPr id="468" name="Google Shape;468;p48"/>
            <p:cNvCxnSpPr/>
            <p:nvPr/>
          </p:nvCxnSpPr>
          <p:spPr>
            <a:xfrm>
              <a:off x="11341608"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cxnSp>
          <p:nvCxnSpPr>
            <p:cNvPr id="469" name="Google Shape;469;p48"/>
            <p:cNvCxnSpPr/>
            <p:nvPr/>
          </p:nvCxnSpPr>
          <p:spPr>
            <a:xfrm>
              <a:off x="850392"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cxnSp>
          <p:nvCxnSpPr>
            <p:cNvPr id="470" name="Google Shape;470;p48"/>
            <p:cNvCxnSpPr/>
            <p:nvPr/>
          </p:nvCxnSpPr>
          <p:spPr>
            <a:xfrm>
              <a:off x="1804139"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cxnSp>
          <p:nvCxnSpPr>
            <p:cNvPr id="471" name="Google Shape;471;p48"/>
            <p:cNvCxnSpPr/>
            <p:nvPr/>
          </p:nvCxnSpPr>
          <p:spPr>
            <a:xfrm>
              <a:off x="2757886"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cxnSp>
          <p:nvCxnSpPr>
            <p:cNvPr id="472" name="Google Shape;472;p48"/>
            <p:cNvCxnSpPr/>
            <p:nvPr/>
          </p:nvCxnSpPr>
          <p:spPr>
            <a:xfrm>
              <a:off x="3711633"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cxnSp>
          <p:nvCxnSpPr>
            <p:cNvPr id="473" name="Google Shape;473;p48"/>
            <p:cNvCxnSpPr/>
            <p:nvPr/>
          </p:nvCxnSpPr>
          <p:spPr>
            <a:xfrm>
              <a:off x="4665380"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cxnSp>
          <p:nvCxnSpPr>
            <p:cNvPr id="474" name="Google Shape;474;p48"/>
            <p:cNvCxnSpPr/>
            <p:nvPr/>
          </p:nvCxnSpPr>
          <p:spPr>
            <a:xfrm>
              <a:off x="5619127"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cxnSp>
          <p:nvCxnSpPr>
            <p:cNvPr id="475" name="Google Shape;475;p48"/>
            <p:cNvCxnSpPr/>
            <p:nvPr/>
          </p:nvCxnSpPr>
          <p:spPr>
            <a:xfrm>
              <a:off x="6572874"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cxnSp>
          <p:nvCxnSpPr>
            <p:cNvPr id="476" name="Google Shape;476;p48"/>
            <p:cNvCxnSpPr/>
            <p:nvPr/>
          </p:nvCxnSpPr>
          <p:spPr>
            <a:xfrm>
              <a:off x="7526621"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cxnSp>
          <p:nvCxnSpPr>
            <p:cNvPr id="477" name="Google Shape;477;p48"/>
            <p:cNvCxnSpPr/>
            <p:nvPr/>
          </p:nvCxnSpPr>
          <p:spPr>
            <a:xfrm>
              <a:off x="8480368"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cxnSp>
          <p:nvCxnSpPr>
            <p:cNvPr id="478" name="Google Shape;478;p48"/>
            <p:cNvCxnSpPr/>
            <p:nvPr/>
          </p:nvCxnSpPr>
          <p:spPr>
            <a:xfrm>
              <a:off x="9434115"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cxnSp>
          <p:nvCxnSpPr>
            <p:cNvPr id="479" name="Google Shape;479;p48"/>
            <p:cNvCxnSpPr/>
            <p:nvPr/>
          </p:nvCxnSpPr>
          <p:spPr>
            <a:xfrm>
              <a:off x="10387862" y="4574"/>
              <a:ext cx="0" cy="6858000"/>
            </a:xfrm>
            <a:prstGeom prst="straightConnector1">
              <a:avLst/>
            </a:prstGeom>
            <a:noFill/>
            <a:ln cap="rnd" cmpd="sng" w="9525">
              <a:solidFill>
                <a:srgbClr val="EF3DD6">
                  <a:alpha val="80000"/>
                </a:srgbClr>
              </a:solidFill>
              <a:prstDash val="solid"/>
              <a:round/>
              <a:headEnd len="sm" w="sm" type="none"/>
              <a:tailEnd len="sm" w="sm" type="none"/>
            </a:ln>
          </p:spPr>
        </p:cxnSp>
      </p:grpSp>
      <p:grpSp>
        <p:nvGrpSpPr>
          <p:cNvPr id="480" name="Google Shape;480;p48"/>
          <p:cNvGrpSpPr/>
          <p:nvPr/>
        </p:nvGrpSpPr>
        <p:grpSpPr>
          <a:xfrm>
            <a:off x="0" y="44"/>
            <a:ext cx="12192002" cy="6853382"/>
            <a:chOff x="0" y="44"/>
            <a:chExt cx="12192002" cy="6853382"/>
          </a:xfrm>
        </p:grpSpPr>
        <p:sp>
          <p:nvSpPr>
            <p:cNvPr id="481" name="Google Shape;481;p48"/>
            <p:cNvSpPr/>
            <p:nvPr/>
          </p:nvSpPr>
          <p:spPr>
            <a:xfrm>
              <a:off x="0" y="6324610"/>
              <a:ext cx="12192000" cy="528816"/>
            </a:xfrm>
            <a:prstGeom prst="rect">
              <a:avLst/>
            </a:prstGeom>
            <a:solidFill>
              <a:schemeClr val="accent1">
                <a:alpha val="24313"/>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482" name="Google Shape;482;p48"/>
            <p:cNvSpPr/>
            <p:nvPr/>
          </p:nvSpPr>
          <p:spPr>
            <a:xfrm rot="5400000">
              <a:off x="-3166344" y="3170918"/>
              <a:ext cx="6824941" cy="492252"/>
            </a:xfrm>
            <a:prstGeom prst="rect">
              <a:avLst/>
            </a:prstGeom>
            <a:solidFill>
              <a:schemeClr val="accent1">
                <a:alpha val="24313"/>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483" name="Google Shape;483;p48"/>
            <p:cNvSpPr/>
            <p:nvPr/>
          </p:nvSpPr>
          <p:spPr>
            <a:xfrm rot="5400000">
              <a:off x="8533405" y="3170918"/>
              <a:ext cx="6824941" cy="492252"/>
            </a:xfrm>
            <a:prstGeom prst="rect">
              <a:avLst/>
            </a:prstGeom>
            <a:solidFill>
              <a:schemeClr val="accent1">
                <a:alpha val="24313"/>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484" name="Google Shape;484;p48"/>
            <p:cNvSpPr/>
            <p:nvPr/>
          </p:nvSpPr>
          <p:spPr>
            <a:xfrm>
              <a:off x="0" y="44"/>
              <a:ext cx="12192000" cy="452181"/>
            </a:xfrm>
            <a:prstGeom prst="rect">
              <a:avLst/>
            </a:prstGeom>
            <a:solidFill>
              <a:schemeClr val="accent1">
                <a:alpha val="24313"/>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sp>
          <p:nvSpPr>
            <p:cNvPr id="485" name="Google Shape;485;p48"/>
            <p:cNvSpPr/>
            <p:nvPr/>
          </p:nvSpPr>
          <p:spPr>
            <a:xfrm>
              <a:off x="0" y="1234953"/>
              <a:ext cx="12192000" cy="301747"/>
            </a:xfrm>
            <a:prstGeom prst="rect">
              <a:avLst/>
            </a:prstGeom>
            <a:solidFill>
              <a:schemeClr val="accent1">
                <a:alpha val="24313"/>
              </a:schemeClr>
            </a:solidFill>
            <a:ln>
              <a:noFill/>
            </a:ln>
          </p:spPr>
          <p:txBody>
            <a:bodyPr anchorCtr="0" anchor="ctr" bIns="45700" lIns="91425" spcFirstLastPara="1" rIns="91425" wrap="square" tIns="45700">
              <a:noAutofit/>
            </a:bodyPr>
            <a:lstStyle/>
            <a:p>
              <a:pPr indent="0" lvl="0" marL="0" marR="0" rtl="0" algn="ctr">
                <a:lnSpc>
                  <a:spcPct val="100000"/>
                </a:lnSpc>
                <a:spcBef>
                  <a:spcPts val="0"/>
                </a:spcBef>
                <a:spcAft>
                  <a:spcPts val="0"/>
                </a:spcAft>
                <a:buClr>
                  <a:srgbClr val="000000"/>
                </a:buClr>
                <a:buSzPts val="2700"/>
                <a:buFont typeface="Arial"/>
                <a:buNone/>
              </a:pPr>
              <a:r>
                <a:t/>
              </a:r>
              <a:endParaRPr b="0" i="0" sz="2700" u="none" cap="none" strike="noStrike">
                <a:solidFill>
                  <a:schemeClr val="lt1"/>
                </a:solidFill>
                <a:latin typeface="Arial"/>
                <a:ea typeface="Arial"/>
                <a:cs typeface="Arial"/>
                <a:sym typeface="Arial"/>
              </a:endParaRPr>
            </a:p>
          </p:txBody>
        </p:sp>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hree Items with Color">
  <p:cSld name="Title and Subtitle Only_1_1">
    <p:spTree>
      <p:nvGrpSpPr>
        <p:cNvPr id="69" name="Shape 69"/>
        <p:cNvGrpSpPr/>
        <p:nvPr/>
      </p:nvGrpSpPr>
      <p:grpSpPr>
        <a:xfrm>
          <a:off x="0" y="0"/>
          <a:ext cx="0" cy="0"/>
          <a:chOff x="0" y="0"/>
          <a:chExt cx="0" cy="0"/>
        </a:xfrm>
      </p:grpSpPr>
      <p:sp>
        <p:nvSpPr>
          <p:cNvPr id="70" name="Google Shape;70;p6"/>
          <p:cNvSpPr txBox="1"/>
          <p:nvPr>
            <p:ph type="title"/>
          </p:nvPr>
        </p:nvSpPr>
        <p:spPr>
          <a:xfrm>
            <a:off x="479793" y="222694"/>
            <a:ext cx="11218500" cy="792000"/>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6"/>
          <p:cNvSpPr txBox="1"/>
          <p:nvPr>
            <p:ph idx="1" type="subTitle"/>
          </p:nvPr>
        </p:nvSpPr>
        <p:spPr>
          <a:xfrm>
            <a:off x="479792" y="996805"/>
            <a:ext cx="11218500" cy="3534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grpSp>
        <p:nvGrpSpPr>
          <p:cNvPr id="72" name="Google Shape;72;p6"/>
          <p:cNvGrpSpPr/>
          <p:nvPr/>
        </p:nvGrpSpPr>
        <p:grpSpPr>
          <a:xfrm>
            <a:off x="8238230" y="3290001"/>
            <a:ext cx="916814" cy="983028"/>
            <a:chOff x="6690632" y="7634127"/>
            <a:chExt cx="1801914" cy="1932052"/>
          </a:xfrm>
        </p:grpSpPr>
        <p:sp>
          <p:nvSpPr>
            <p:cNvPr id="73" name="Google Shape;73;p6"/>
            <p:cNvSpPr/>
            <p:nvPr/>
          </p:nvSpPr>
          <p:spPr>
            <a:xfrm>
              <a:off x="6690632" y="8465010"/>
              <a:ext cx="1801914" cy="1101169"/>
            </a:xfrm>
            <a:custGeom>
              <a:rect b="b" l="l" r="r" t="t"/>
              <a:pathLst>
                <a:path extrusionOk="0" h="1101169" w="1801914">
                  <a:moveTo>
                    <a:pt x="1881999" y="450479"/>
                  </a:moveTo>
                  <a:cubicBezTo>
                    <a:pt x="1881999" y="200213"/>
                    <a:pt x="1681787" y="0"/>
                    <a:pt x="1441531" y="0"/>
                  </a:cubicBezTo>
                  <a:cubicBezTo>
                    <a:pt x="1341425" y="0"/>
                    <a:pt x="1241319" y="30032"/>
                    <a:pt x="1161234" y="100106"/>
                  </a:cubicBezTo>
                  <a:cubicBezTo>
                    <a:pt x="1091159" y="70074"/>
                    <a:pt x="1021085" y="60064"/>
                    <a:pt x="941000" y="60064"/>
                  </a:cubicBezTo>
                  <a:cubicBezTo>
                    <a:pt x="860915" y="60064"/>
                    <a:pt x="790840" y="80085"/>
                    <a:pt x="720766" y="100106"/>
                  </a:cubicBezTo>
                  <a:cubicBezTo>
                    <a:pt x="640681" y="30032"/>
                    <a:pt x="540574" y="0"/>
                    <a:pt x="440468" y="0"/>
                  </a:cubicBezTo>
                  <a:cubicBezTo>
                    <a:pt x="190202" y="0"/>
                    <a:pt x="0" y="200213"/>
                    <a:pt x="0" y="450479"/>
                  </a:cubicBezTo>
                  <a:lnTo>
                    <a:pt x="0" y="820872"/>
                  </a:lnTo>
                  <a:lnTo>
                    <a:pt x="370393" y="820872"/>
                  </a:lnTo>
                  <a:lnTo>
                    <a:pt x="370393" y="1111180"/>
                  </a:lnTo>
                  <a:lnTo>
                    <a:pt x="1511606" y="1111180"/>
                  </a:lnTo>
                  <a:lnTo>
                    <a:pt x="1511606" y="820872"/>
                  </a:lnTo>
                  <a:lnTo>
                    <a:pt x="1881999" y="820872"/>
                  </a:lnTo>
                  <a:lnTo>
                    <a:pt x="1881999" y="450479"/>
                  </a:lnTo>
                  <a:lnTo>
                    <a:pt x="1881999" y="450479"/>
                  </a:lnTo>
                  <a:lnTo>
                    <a:pt x="1881999" y="450479"/>
                  </a:lnTo>
                  <a:close/>
                  <a:moveTo>
                    <a:pt x="120128" y="700744"/>
                  </a:moveTo>
                  <a:lnTo>
                    <a:pt x="120128" y="460489"/>
                  </a:lnTo>
                  <a:cubicBezTo>
                    <a:pt x="120128" y="280298"/>
                    <a:pt x="270287" y="130138"/>
                    <a:pt x="440468" y="130138"/>
                  </a:cubicBezTo>
                  <a:cubicBezTo>
                    <a:pt x="500532" y="130138"/>
                    <a:pt x="560596" y="150160"/>
                    <a:pt x="600638" y="180191"/>
                  </a:cubicBezTo>
                  <a:cubicBezTo>
                    <a:pt x="460489" y="280298"/>
                    <a:pt x="360383" y="460489"/>
                    <a:pt x="360383" y="650691"/>
                  </a:cubicBezTo>
                  <a:lnTo>
                    <a:pt x="360383" y="710755"/>
                  </a:lnTo>
                  <a:lnTo>
                    <a:pt x="120128" y="700744"/>
                  </a:lnTo>
                  <a:lnTo>
                    <a:pt x="120128" y="700744"/>
                  </a:lnTo>
                  <a:lnTo>
                    <a:pt x="120128" y="700744"/>
                  </a:lnTo>
                  <a:close/>
                  <a:moveTo>
                    <a:pt x="1391478" y="991053"/>
                  </a:moveTo>
                  <a:lnTo>
                    <a:pt x="490521" y="991053"/>
                  </a:lnTo>
                  <a:lnTo>
                    <a:pt x="490521" y="640680"/>
                  </a:lnTo>
                  <a:cubicBezTo>
                    <a:pt x="490521" y="390414"/>
                    <a:pt x="690734" y="180191"/>
                    <a:pt x="941000" y="180191"/>
                  </a:cubicBezTo>
                  <a:cubicBezTo>
                    <a:pt x="1191266" y="180191"/>
                    <a:pt x="1391478" y="390414"/>
                    <a:pt x="1391478" y="640680"/>
                  </a:cubicBezTo>
                  <a:lnTo>
                    <a:pt x="1391478" y="991053"/>
                  </a:lnTo>
                  <a:lnTo>
                    <a:pt x="1391478" y="991053"/>
                  </a:lnTo>
                  <a:lnTo>
                    <a:pt x="1391478" y="991053"/>
                  </a:lnTo>
                  <a:close/>
                  <a:moveTo>
                    <a:pt x="1761872" y="700744"/>
                  </a:moveTo>
                  <a:lnTo>
                    <a:pt x="1511606" y="700744"/>
                  </a:lnTo>
                  <a:lnTo>
                    <a:pt x="1511606" y="640680"/>
                  </a:lnTo>
                  <a:cubicBezTo>
                    <a:pt x="1511606" y="450479"/>
                    <a:pt x="1421510" y="270287"/>
                    <a:pt x="1271351" y="170181"/>
                  </a:cubicBezTo>
                  <a:cubicBezTo>
                    <a:pt x="1321404" y="140149"/>
                    <a:pt x="1381468" y="120127"/>
                    <a:pt x="1431521" y="120127"/>
                  </a:cubicBezTo>
                  <a:cubicBezTo>
                    <a:pt x="1611712" y="120127"/>
                    <a:pt x="1751861" y="270287"/>
                    <a:pt x="1751861" y="450479"/>
                  </a:cubicBezTo>
                  <a:lnTo>
                    <a:pt x="1751861" y="700744"/>
                  </a:lnTo>
                  <a:lnTo>
                    <a:pt x="1761872" y="700744"/>
                  </a:lnTo>
                  <a:lnTo>
                    <a:pt x="1761872" y="700744"/>
                  </a:lnTo>
                  <a:close/>
                </a:path>
              </a:pathLst>
            </a:custGeom>
            <a:solidFill>
              <a:schemeClr val="lt1">
                <a:alpha val="84705"/>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74" name="Google Shape;74;p6"/>
            <p:cNvSpPr/>
            <p:nvPr/>
          </p:nvSpPr>
          <p:spPr>
            <a:xfrm>
              <a:off x="6820266" y="7634127"/>
              <a:ext cx="1601701" cy="800850"/>
            </a:xfrm>
            <a:custGeom>
              <a:rect b="b" l="l" r="r" t="t"/>
              <a:pathLst>
                <a:path extrusionOk="0" h="800850" w="1601701">
                  <a:moveTo>
                    <a:pt x="310834" y="810861"/>
                  </a:moveTo>
                  <a:cubicBezTo>
                    <a:pt x="400930" y="810861"/>
                    <a:pt x="481015" y="770819"/>
                    <a:pt x="541079" y="710755"/>
                  </a:cubicBezTo>
                  <a:cubicBezTo>
                    <a:pt x="611153" y="780830"/>
                    <a:pt x="701249" y="820872"/>
                    <a:pt x="811366" y="820872"/>
                  </a:cubicBezTo>
                  <a:cubicBezTo>
                    <a:pt x="911472" y="820872"/>
                    <a:pt x="1011579" y="780830"/>
                    <a:pt x="1081653" y="710755"/>
                  </a:cubicBezTo>
                  <a:cubicBezTo>
                    <a:pt x="1141717" y="770819"/>
                    <a:pt x="1221802" y="810861"/>
                    <a:pt x="1311898" y="810861"/>
                  </a:cubicBezTo>
                  <a:cubicBezTo>
                    <a:pt x="1482079" y="810861"/>
                    <a:pt x="1622228" y="670713"/>
                    <a:pt x="1622228" y="490521"/>
                  </a:cubicBezTo>
                  <a:cubicBezTo>
                    <a:pt x="1622228" y="310330"/>
                    <a:pt x="1482079" y="170181"/>
                    <a:pt x="1311898" y="170181"/>
                  </a:cubicBezTo>
                  <a:cubicBezTo>
                    <a:pt x="1261845" y="170181"/>
                    <a:pt x="1211791" y="180192"/>
                    <a:pt x="1161738" y="210223"/>
                  </a:cubicBezTo>
                  <a:cubicBezTo>
                    <a:pt x="1091664" y="90096"/>
                    <a:pt x="961526" y="0"/>
                    <a:pt x="811366" y="0"/>
                  </a:cubicBezTo>
                  <a:cubicBezTo>
                    <a:pt x="661207" y="0"/>
                    <a:pt x="531068" y="80085"/>
                    <a:pt x="460994" y="210223"/>
                  </a:cubicBezTo>
                  <a:cubicBezTo>
                    <a:pt x="410941" y="180192"/>
                    <a:pt x="360888" y="170181"/>
                    <a:pt x="310834" y="170181"/>
                  </a:cubicBezTo>
                  <a:cubicBezTo>
                    <a:pt x="140654" y="170181"/>
                    <a:pt x="505" y="310330"/>
                    <a:pt x="505" y="490521"/>
                  </a:cubicBezTo>
                  <a:cubicBezTo>
                    <a:pt x="-9506" y="670713"/>
                    <a:pt x="130643" y="810861"/>
                    <a:pt x="310834" y="810861"/>
                  </a:cubicBezTo>
                  <a:moveTo>
                    <a:pt x="1301887" y="300319"/>
                  </a:moveTo>
                  <a:cubicBezTo>
                    <a:pt x="1412004" y="300319"/>
                    <a:pt x="1492089" y="390415"/>
                    <a:pt x="1492089" y="500532"/>
                  </a:cubicBezTo>
                  <a:cubicBezTo>
                    <a:pt x="1492089" y="610649"/>
                    <a:pt x="1401994" y="700744"/>
                    <a:pt x="1301887" y="700744"/>
                  </a:cubicBezTo>
                  <a:cubicBezTo>
                    <a:pt x="1241823" y="700744"/>
                    <a:pt x="1191770" y="670713"/>
                    <a:pt x="1151728" y="620659"/>
                  </a:cubicBezTo>
                  <a:cubicBezTo>
                    <a:pt x="1181760" y="560596"/>
                    <a:pt x="1211791" y="490521"/>
                    <a:pt x="1211791" y="420447"/>
                  </a:cubicBezTo>
                  <a:cubicBezTo>
                    <a:pt x="1211791" y="390415"/>
                    <a:pt x="1211791" y="360383"/>
                    <a:pt x="1201781" y="340362"/>
                  </a:cubicBezTo>
                  <a:cubicBezTo>
                    <a:pt x="1221802" y="310330"/>
                    <a:pt x="1261845" y="300319"/>
                    <a:pt x="1301887" y="300319"/>
                  </a:cubicBezTo>
                  <a:moveTo>
                    <a:pt x="801355" y="130138"/>
                  </a:moveTo>
                  <a:cubicBezTo>
                    <a:pt x="951515" y="130138"/>
                    <a:pt x="1081653" y="260277"/>
                    <a:pt x="1081653" y="410436"/>
                  </a:cubicBezTo>
                  <a:cubicBezTo>
                    <a:pt x="1081653" y="570606"/>
                    <a:pt x="961526" y="690734"/>
                    <a:pt x="801355" y="690734"/>
                  </a:cubicBezTo>
                  <a:cubicBezTo>
                    <a:pt x="651196" y="690734"/>
                    <a:pt x="521058" y="560596"/>
                    <a:pt x="521058" y="410436"/>
                  </a:cubicBezTo>
                  <a:cubicBezTo>
                    <a:pt x="531068" y="260277"/>
                    <a:pt x="651196" y="130138"/>
                    <a:pt x="801355" y="130138"/>
                  </a:cubicBezTo>
                  <a:moveTo>
                    <a:pt x="310834" y="300319"/>
                  </a:moveTo>
                  <a:cubicBezTo>
                    <a:pt x="350877" y="300319"/>
                    <a:pt x="380909" y="310330"/>
                    <a:pt x="410941" y="330351"/>
                  </a:cubicBezTo>
                  <a:cubicBezTo>
                    <a:pt x="400930" y="360383"/>
                    <a:pt x="400930" y="390415"/>
                    <a:pt x="400930" y="410436"/>
                  </a:cubicBezTo>
                  <a:cubicBezTo>
                    <a:pt x="400930" y="490521"/>
                    <a:pt x="420951" y="550585"/>
                    <a:pt x="460994" y="610649"/>
                  </a:cubicBezTo>
                  <a:cubicBezTo>
                    <a:pt x="420951" y="660702"/>
                    <a:pt x="370898" y="690734"/>
                    <a:pt x="310834" y="690734"/>
                  </a:cubicBezTo>
                  <a:cubicBezTo>
                    <a:pt x="200717" y="690734"/>
                    <a:pt x="120632" y="600638"/>
                    <a:pt x="120632" y="490521"/>
                  </a:cubicBezTo>
                  <a:cubicBezTo>
                    <a:pt x="120632" y="390415"/>
                    <a:pt x="200717" y="300319"/>
                    <a:pt x="310834" y="300319"/>
                  </a:cubicBezTo>
                </a:path>
              </a:pathLst>
            </a:custGeom>
            <a:solidFill>
              <a:schemeClr val="lt1">
                <a:alpha val="84705"/>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grpSp>
      <p:sp>
        <p:nvSpPr>
          <p:cNvPr id="75" name="Google Shape;75;p6"/>
          <p:cNvSpPr txBox="1"/>
          <p:nvPr>
            <p:ph idx="2" type="title"/>
          </p:nvPr>
        </p:nvSpPr>
        <p:spPr>
          <a:xfrm>
            <a:off x="1545600" y="4350525"/>
            <a:ext cx="25206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6" name="Google Shape;76;p6"/>
          <p:cNvSpPr txBox="1"/>
          <p:nvPr>
            <p:ph idx="3" type="title"/>
          </p:nvPr>
        </p:nvSpPr>
        <p:spPr>
          <a:xfrm>
            <a:off x="4828750" y="4350525"/>
            <a:ext cx="25206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7" name="Google Shape;77;p6"/>
          <p:cNvSpPr txBox="1"/>
          <p:nvPr>
            <p:ph idx="4" type="subTitle"/>
          </p:nvPr>
        </p:nvSpPr>
        <p:spPr>
          <a:xfrm>
            <a:off x="1540150" y="4903125"/>
            <a:ext cx="25206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78" name="Google Shape;78;p6"/>
          <p:cNvSpPr txBox="1"/>
          <p:nvPr>
            <p:ph idx="5" type="subTitle"/>
          </p:nvPr>
        </p:nvSpPr>
        <p:spPr>
          <a:xfrm>
            <a:off x="4828750" y="4903125"/>
            <a:ext cx="25206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79" name="Google Shape;79;p6"/>
          <p:cNvSpPr/>
          <p:nvPr/>
        </p:nvSpPr>
        <p:spPr>
          <a:xfrm>
            <a:off x="8446840"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6"/>
          <p:cNvSpPr/>
          <p:nvPr/>
        </p:nvSpPr>
        <p:spPr>
          <a:xfrm>
            <a:off x="1855020"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1" name="Google Shape;81;p6"/>
          <p:cNvSpPr/>
          <p:nvPr/>
        </p:nvSpPr>
        <p:spPr>
          <a:xfrm>
            <a:off x="5148338"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2" name="Google Shape;82;p6"/>
          <p:cNvSpPr txBox="1"/>
          <p:nvPr>
            <p:ph idx="6" type="title"/>
          </p:nvPr>
        </p:nvSpPr>
        <p:spPr>
          <a:xfrm>
            <a:off x="8134700" y="4350525"/>
            <a:ext cx="25206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6"/>
          <p:cNvSpPr txBox="1"/>
          <p:nvPr>
            <p:ph idx="7" type="subTitle"/>
          </p:nvPr>
        </p:nvSpPr>
        <p:spPr>
          <a:xfrm>
            <a:off x="8134700" y="4903125"/>
            <a:ext cx="25206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our Items with Color">
  <p:cSld name="Title and Subtitle Only_1_1_1">
    <p:spTree>
      <p:nvGrpSpPr>
        <p:cNvPr id="84" name="Shape 84"/>
        <p:cNvGrpSpPr/>
        <p:nvPr/>
      </p:nvGrpSpPr>
      <p:grpSpPr>
        <a:xfrm>
          <a:off x="0" y="0"/>
          <a:ext cx="0" cy="0"/>
          <a:chOff x="0" y="0"/>
          <a:chExt cx="0" cy="0"/>
        </a:xfrm>
      </p:grpSpPr>
      <p:sp>
        <p:nvSpPr>
          <p:cNvPr id="85" name="Google Shape;85;p7"/>
          <p:cNvSpPr txBox="1"/>
          <p:nvPr>
            <p:ph type="title"/>
          </p:nvPr>
        </p:nvSpPr>
        <p:spPr>
          <a:xfrm>
            <a:off x="479793" y="222694"/>
            <a:ext cx="11218500" cy="792000"/>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6" name="Google Shape;86;p7"/>
          <p:cNvSpPr txBox="1"/>
          <p:nvPr>
            <p:ph idx="1" type="subTitle"/>
          </p:nvPr>
        </p:nvSpPr>
        <p:spPr>
          <a:xfrm>
            <a:off x="479792" y="996805"/>
            <a:ext cx="11218500" cy="3534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grpSp>
        <p:nvGrpSpPr>
          <p:cNvPr id="87" name="Google Shape;87;p7"/>
          <p:cNvGrpSpPr/>
          <p:nvPr/>
        </p:nvGrpSpPr>
        <p:grpSpPr>
          <a:xfrm>
            <a:off x="8238230" y="3290001"/>
            <a:ext cx="916814" cy="983028"/>
            <a:chOff x="6690632" y="7634127"/>
            <a:chExt cx="1801914" cy="1932052"/>
          </a:xfrm>
        </p:grpSpPr>
        <p:sp>
          <p:nvSpPr>
            <p:cNvPr id="88" name="Google Shape;88;p7"/>
            <p:cNvSpPr/>
            <p:nvPr/>
          </p:nvSpPr>
          <p:spPr>
            <a:xfrm>
              <a:off x="6690632" y="8465010"/>
              <a:ext cx="1801914" cy="1101169"/>
            </a:xfrm>
            <a:custGeom>
              <a:rect b="b" l="l" r="r" t="t"/>
              <a:pathLst>
                <a:path extrusionOk="0" h="1101169" w="1801914">
                  <a:moveTo>
                    <a:pt x="1881999" y="450479"/>
                  </a:moveTo>
                  <a:cubicBezTo>
                    <a:pt x="1881999" y="200213"/>
                    <a:pt x="1681787" y="0"/>
                    <a:pt x="1441531" y="0"/>
                  </a:cubicBezTo>
                  <a:cubicBezTo>
                    <a:pt x="1341425" y="0"/>
                    <a:pt x="1241319" y="30032"/>
                    <a:pt x="1161234" y="100106"/>
                  </a:cubicBezTo>
                  <a:cubicBezTo>
                    <a:pt x="1091159" y="70074"/>
                    <a:pt x="1021085" y="60064"/>
                    <a:pt x="941000" y="60064"/>
                  </a:cubicBezTo>
                  <a:cubicBezTo>
                    <a:pt x="860915" y="60064"/>
                    <a:pt x="790840" y="80085"/>
                    <a:pt x="720766" y="100106"/>
                  </a:cubicBezTo>
                  <a:cubicBezTo>
                    <a:pt x="640681" y="30032"/>
                    <a:pt x="540574" y="0"/>
                    <a:pt x="440468" y="0"/>
                  </a:cubicBezTo>
                  <a:cubicBezTo>
                    <a:pt x="190202" y="0"/>
                    <a:pt x="0" y="200213"/>
                    <a:pt x="0" y="450479"/>
                  </a:cubicBezTo>
                  <a:lnTo>
                    <a:pt x="0" y="820872"/>
                  </a:lnTo>
                  <a:lnTo>
                    <a:pt x="370393" y="820872"/>
                  </a:lnTo>
                  <a:lnTo>
                    <a:pt x="370393" y="1111180"/>
                  </a:lnTo>
                  <a:lnTo>
                    <a:pt x="1511606" y="1111180"/>
                  </a:lnTo>
                  <a:lnTo>
                    <a:pt x="1511606" y="820872"/>
                  </a:lnTo>
                  <a:lnTo>
                    <a:pt x="1881999" y="820872"/>
                  </a:lnTo>
                  <a:lnTo>
                    <a:pt x="1881999" y="450479"/>
                  </a:lnTo>
                  <a:lnTo>
                    <a:pt x="1881999" y="450479"/>
                  </a:lnTo>
                  <a:lnTo>
                    <a:pt x="1881999" y="450479"/>
                  </a:lnTo>
                  <a:close/>
                  <a:moveTo>
                    <a:pt x="120128" y="700744"/>
                  </a:moveTo>
                  <a:lnTo>
                    <a:pt x="120128" y="460489"/>
                  </a:lnTo>
                  <a:cubicBezTo>
                    <a:pt x="120128" y="280298"/>
                    <a:pt x="270287" y="130138"/>
                    <a:pt x="440468" y="130138"/>
                  </a:cubicBezTo>
                  <a:cubicBezTo>
                    <a:pt x="500532" y="130138"/>
                    <a:pt x="560596" y="150160"/>
                    <a:pt x="600638" y="180191"/>
                  </a:cubicBezTo>
                  <a:cubicBezTo>
                    <a:pt x="460489" y="280298"/>
                    <a:pt x="360383" y="460489"/>
                    <a:pt x="360383" y="650691"/>
                  </a:cubicBezTo>
                  <a:lnTo>
                    <a:pt x="360383" y="710755"/>
                  </a:lnTo>
                  <a:lnTo>
                    <a:pt x="120128" y="700744"/>
                  </a:lnTo>
                  <a:lnTo>
                    <a:pt x="120128" y="700744"/>
                  </a:lnTo>
                  <a:lnTo>
                    <a:pt x="120128" y="700744"/>
                  </a:lnTo>
                  <a:close/>
                  <a:moveTo>
                    <a:pt x="1391478" y="991053"/>
                  </a:moveTo>
                  <a:lnTo>
                    <a:pt x="490521" y="991053"/>
                  </a:lnTo>
                  <a:lnTo>
                    <a:pt x="490521" y="640680"/>
                  </a:lnTo>
                  <a:cubicBezTo>
                    <a:pt x="490521" y="390414"/>
                    <a:pt x="690734" y="180191"/>
                    <a:pt x="941000" y="180191"/>
                  </a:cubicBezTo>
                  <a:cubicBezTo>
                    <a:pt x="1191266" y="180191"/>
                    <a:pt x="1391478" y="390414"/>
                    <a:pt x="1391478" y="640680"/>
                  </a:cubicBezTo>
                  <a:lnTo>
                    <a:pt x="1391478" y="991053"/>
                  </a:lnTo>
                  <a:lnTo>
                    <a:pt x="1391478" y="991053"/>
                  </a:lnTo>
                  <a:lnTo>
                    <a:pt x="1391478" y="991053"/>
                  </a:lnTo>
                  <a:close/>
                  <a:moveTo>
                    <a:pt x="1761872" y="700744"/>
                  </a:moveTo>
                  <a:lnTo>
                    <a:pt x="1511606" y="700744"/>
                  </a:lnTo>
                  <a:lnTo>
                    <a:pt x="1511606" y="640680"/>
                  </a:lnTo>
                  <a:cubicBezTo>
                    <a:pt x="1511606" y="450479"/>
                    <a:pt x="1421510" y="270287"/>
                    <a:pt x="1271351" y="170181"/>
                  </a:cubicBezTo>
                  <a:cubicBezTo>
                    <a:pt x="1321404" y="140149"/>
                    <a:pt x="1381468" y="120127"/>
                    <a:pt x="1431521" y="120127"/>
                  </a:cubicBezTo>
                  <a:cubicBezTo>
                    <a:pt x="1611712" y="120127"/>
                    <a:pt x="1751861" y="270287"/>
                    <a:pt x="1751861" y="450479"/>
                  </a:cubicBezTo>
                  <a:lnTo>
                    <a:pt x="1751861" y="700744"/>
                  </a:lnTo>
                  <a:lnTo>
                    <a:pt x="1761872" y="700744"/>
                  </a:lnTo>
                  <a:lnTo>
                    <a:pt x="1761872" y="700744"/>
                  </a:lnTo>
                  <a:close/>
                </a:path>
              </a:pathLst>
            </a:custGeom>
            <a:solidFill>
              <a:schemeClr val="lt1">
                <a:alpha val="84705"/>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89" name="Google Shape;89;p7"/>
            <p:cNvSpPr/>
            <p:nvPr/>
          </p:nvSpPr>
          <p:spPr>
            <a:xfrm>
              <a:off x="6820266" y="7634127"/>
              <a:ext cx="1601701" cy="800850"/>
            </a:xfrm>
            <a:custGeom>
              <a:rect b="b" l="l" r="r" t="t"/>
              <a:pathLst>
                <a:path extrusionOk="0" h="800850" w="1601701">
                  <a:moveTo>
                    <a:pt x="310834" y="810861"/>
                  </a:moveTo>
                  <a:cubicBezTo>
                    <a:pt x="400930" y="810861"/>
                    <a:pt x="481015" y="770819"/>
                    <a:pt x="541079" y="710755"/>
                  </a:cubicBezTo>
                  <a:cubicBezTo>
                    <a:pt x="611153" y="780830"/>
                    <a:pt x="701249" y="820872"/>
                    <a:pt x="811366" y="820872"/>
                  </a:cubicBezTo>
                  <a:cubicBezTo>
                    <a:pt x="911472" y="820872"/>
                    <a:pt x="1011579" y="780830"/>
                    <a:pt x="1081653" y="710755"/>
                  </a:cubicBezTo>
                  <a:cubicBezTo>
                    <a:pt x="1141717" y="770819"/>
                    <a:pt x="1221802" y="810861"/>
                    <a:pt x="1311898" y="810861"/>
                  </a:cubicBezTo>
                  <a:cubicBezTo>
                    <a:pt x="1482079" y="810861"/>
                    <a:pt x="1622228" y="670713"/>
                    <a:pt x="1622228" y="490521"/>
                  </a:cubicBezTo>
                  <a:cubicBezTo>
                    <a:pt x="1622228" y="310330"/>
                    <a:pt x="1482079" y="170181"/>
                    <a:pt x="1311898" y="170181"/>
                  </a:cubicBezTo>
                  <a:cubicBezTo>
                    <a:pt x="1261845" y="170181"/>
                    <a:pt x="1211791" y="180192"/>
                    <a:pt x="1161738" y="210223"/>
                  </a:cubicBezTo>
                  <a:cubicBezTo>
                    <a:pt x="1091664" y="90096"/>
                    <a:pt x="961526" y="0"/>
                    <a:pt x="811366" y="0"/>
                  </a:cubicBezTo>
                  <a:cubicBezTo>
                    <a:pt x="661207" y="0"/>
                    <a:pt x="531068" y="80085"/>
                    <a:pt x="460994" y="210223"/>
                  </a:cubicBezTo>
                  <a:cubicBezTo>
                    <a:pt x="410941" y="180192"/>
                    <a:pt x="360888" y="170181"/>
                    <a:pt x="310834" y="170181"/>
                  </a:cubicBezTo>
                  <a:cubicBezTo>
                    <a:pt x="140654" y="170181"/>
                    <a:pt x="505" y="310330"/>
                    <a:pt x="505" y="490521"/>
                  </a:cubicBezTo>
                  <a:cubicBezTo>
                    <a:pt x="-9506" y="670713"/>
                    <a:pt x="130643" y="810861"/>
                    <a:pt x="310834" y="810861"/>
                  </a:cubicBezTo>
                  <a:moveTo>
                    <a:pt x="1301887" y="300319"/>
                  </a:moveTo>
                  <a:cubicBezTo>
                    <a:pt x="1412004" y="300319"/>
                    <a:pt x="1492089" y="390415"/>
                    <a:pt x="1492089" y="500532"/>
                  </a:cubicBezTo>
                  <a:cubicBezTo>
                    <a:pt x="1492089" y="610649"/>
                    <a:pt x="1401994" y="700744"/>
                    <a:pt x="1301887" y="700744"/>
                  </a:cubicBezTo>
                  <a:cubicBezTo>
                    <a:pt x="1241823" y="700744"/>
                    <a:pt x="1191770" y="670713"/>
                    <a:pt x="1151728" y="620659"/>
                  </a:cubicBezTo>
                  <a:cubicBezTo>
                    <a:pt x="1181760" y="560596"/>
                    <a:pt x="1211791" y="490521"/>
                    <a:pt x="1211791" y="420447"/>
                  </a:cubicBezTo>
                  <a:cubicBezTo>
                    <a:pt x="1211791" y="390415"/>
                    <a:pt x="1211791" y="360383"/>
                    <a:pt x="1201781" y="340362"/>
                  </a:cubicBezTo>
                  <a:cubicBezTo>
                    <a:pt x="1221802" y="310330"/>
                    <a:pt x="1261845" y="300319"/>
                    <a:pt x="1301887" y="300319"/>
                  </a:cubicBezTo>
                  <a:moveTo>
                    <a:pt x="801355" y="130138"/>
                  </a:moveTo>
                  <a:cubicBezTo>
                    <a:pt x="951515" y="130138"/>
                    <a:pt x="1081653" y="260277"/>
                    <a:pt x="1081653" y="410436"/>
                  </a:cubicBezTo>
                  <a:cubicBezTo>
                    <a:pt x="1081653" y="570606"/>
                    <a:pt x="961526" y="690734"/>
                    <a:pt x="801355" y="690734"/>
                  </a:cubicBezTo>
                  <a:cubicBezTo>
                    <a:pt x="651196" y="690734"/>
                    <a:pt x="521058" y="560596"/>
                    <a:pt x="521058" y="410436"/>
                  </a:cubicBezTo>
                  <a:cubicBezTo>
                    <a:pt x="531068" y="260277"/>
                    <a:pt x="651196" y="130138"/>
                    <a:pt x="801355" y="130138"/>
                  </a:cubicBezTo>
                  <a:moveTo>
                    <a:pt x="310834" y="300319"/>
                  </a:moveTo>
                  <a:cubicBezTo>
                    <a:pt x="350877" y="300319"/>
                    <a:pt x="380909" y="310330"/>
                    <a:pt x="410941" y="330351"/>
                  </a:cubicBezTo>
                  <a:cubicBezTo>
                    <a:pt x="400930" y="360383"/>
                    <a:pt x="400930" y="390415"/>
                    <a:pt x="400930" y="410436"/>
                  </a:cubicBezTo>
                  <a:cubicBezTo>
                    <a:pt x="400930" y="490521"/>
                    <a:pt x="420951" y="550585"/>
                    <a:pt x="460994" y="610649"/>
                  </a:cubicBezTo>
                  <a:cubicBezTo>
                    <a:pt x="420951" y="660702"/>
                    <a:pt x="370898" y="690734"/>
                    <a:pt x="310834" y="690734"/>
                  </a:cubicBezTo>
                  <a:cubicBezTo>
                    <a:pt x="200717" y="690734"/>
                    <a:pt x="120632" y="600638"/>
                    <a:pt x="120632" y="490521"/>
                  </a:cubicBezTo>
                  <a:cubicBezTo>
                    <a:pt x="120632" y="390415"/>
                    <a:pt x="200717" y="300319"/>
                    <a:pt x="310834" y="300319"/>
                  </a:cubicBezTo>
                </a:path>
              </a:pathLst>
            </a:custGeom>
            <a:solidFill>
              <a:schemeClr val="lt1">
                <a:alpha val="84705"/>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grpSp>
      <p:sp>
        <p:nvSpPr>
          <p:cNvPr id="90" name="Google Shape;90;p7"/>
          <p:cNvSpPr txBox="1"/>
          <p:nvPr>
            <p:ph idx="2" type="title"/>
          </p:nvPr>
        </p:nvSpPr>
        <p:spPr>
          <a:xfrm>
            <a:off x="563825" y="4350525"/>
            <a:ext cx="25206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1" name="Google Shape;91;p7"/>
          <p:cNvSpPr txBox="1"/>
          <p:nvPr>
            <p:ph idx="3" type="title"/>
          </p:nvPr>
        </p:nvSpPr>
        <p:spPr>
          <a:xfrm>
            <a:off x="3406825" y="4350525"/>
            <a:ext cx="25206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2" name="Google Shape;92;p7"/>
          <p:cNvSpPr txBox="1"/>
          <p:nvPr>
            <p:ph idx="4" type="subTitle"/>
          </p:nvPr>
        </p:nvSpPr>
        <p:spPr>
          <a:xfrm>
            <a:off x="558375" y="4903125"/>
            <a:ext cx="25206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93" name="Google Shape;93;p7"/>
          <p:cNvSpPr txBox="1"/>
          <p:nvPr>
            <p:ph idx="5" type="subTitle"/>
          </p:nvPr>
        </p:nvSpPr>
        <p:spPr>
          <a:xfrm>
            <a:off x="3406825" y="4903125"/>
            <a:ext cx="25206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94" name="Google Shape;94;p7"/>
          <p:cNvSpPr txBox="1"/>
          <p:nvPr>
            <p:ph idx="6" type="title"/>
          </p:nvPr>
        </p:nvSpPr>
        <p:spPr>
          <a:xfrm>
            <a:off x="6310300" y="4350525"/>
            <a:ext cx="25206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5" name="Google Shape;95;p7"/>
          <p:cNvSpPr txBox="1"/>
          <p:nvPr>
            <p:ph idx="7" type="subTitle"/>
          </p:nvPr>
        </p:nvSpPr>
        <p:spPr>
          <a:xfrm>
            <a:off x="6310300" y="4903125"/>
            <a:ext cx="25206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96" name="Google Shape;96;p7"/>
          <p:cNvSpPr/>
          <p:nvPr/>
        </p:nvSpPr>
        <p:spPr>
          <a:xfrm>
            <a:off x="6574428"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7"/>
          <p:cNvSpPr/>
          <p:nvPr/>
        </p:nvSpPr>
        <p:spPr>
          <a:xfrm>
            <a:off x="873245"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8" name="Google Shape;98;p7"/>
          <p:cNvSpPr/>
          <p:nvPr/>
        </p:nvSpPr>
        <p:spPr>
          <a:xfrm>
            <a:off x="3718987"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9" name="Google Shape;99;p7"/>
          <p:cNvSpPr/>
          <p:nvPr/>
        </p:nvSpPr>
        <p:spPr>
          <a:xfrm>
            <a:off x="9525653"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0" name="Google Shape;100;p7"/>
          <p:cNvSpPr txBox="1"/>
          <p:nvPr>
            <p:ph idx="8" type="title"/>
          </p:nvPr>
        </p:nvSpPr>
        <p:spPr>
          <a:xfrm>
            <a:off x="9213775" y="4350525"/>
            <a:ext cx="25206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7"/>
          <p:cNvSpPr txBox="1"/>
          <p:nvPr>
            <p:ph idx="9" type="subTitle"/>
          </p:nvPr>
        </p:nvSpPr>
        <p:spPr>
          <a:xfrm>
            <a:off x="9213775" y="4903125"/>
            <a:ext cx="25206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Five Items with Color">
  <p:cSld name="Title and Subtitle Only_1_1_1_1">
    <p:spTree>
      <p:nvGrpSpPr>
        <p:cNvPr id="102" name="Shape 102"/>
        <p:cNvGrpSpPr/>
        <p:nvPr/>
      </p:nvGrpSpPr>
      <p:grpSpPr>
        <a:xfrm>
          <a:off x="0" y="0"/>
          <a:ext cx="0" cy="0"/>
          <a:chOff x="0" y="0"/>
          <a:chExt cx="0" cy="0"/>
        </a:xfrm>
      </p:grpSpPr>
      <p:sp>
        <p:nvSpPr>
          <p:cNvPr id="103" name="Google Shape;103;p8"/>
          <p:cNvSpPr txBox="1"/>
          <p:nvPr>
            <p:ph type="title"/>
          </p:nvPr>
        </p:nvSpPr>
        <p:spPr>
          <a:xfrm>
            <a:off x="479793" y="222694"/>
            <a:ext cx="11218500" cy="792000"/>
          </a:xfrm>
          <a:prstGeom prst="rect">
            <a:avLst/>
          </a:prstGeom>
          <a:noFill/>
          <a:ln>
            <a:noFill/>
          </a:ln>
        </p:spPr>
        <p:txBody>
          <a:bodyPr anchorCtr="0" anchor="b" bIns="0" lIns="0" spcFirstLastPara="1" rIns="0" wrap="square" tIns="0">
            <a:noAutofit/>
          </a:bodyPr>
          <a:lstStyle>
            <a:lvl1pPr lvl="0" algn="l">
              <a:lnSpc>
                <a:spcPct val="77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4" name="Google Shape;104;p8"/>
          <p:cNvSpPr txBox="1"/>
          <p:nvPr>
            <p:ph idx="1" type="subTitle"/>
          </p:nvPr>
        </p:nvSpPr>
        <p:spPr>
          <a:xfrm>
            <a:off x="479792" y="996805"/>
            <a:ext cx="11218500" cy="353400"/>
          </a:xfrm>
          <a:prstGeom prst="rect">
            <a:avLst/>
          </a:prstGeom>
          <a:noFill/>
          <a:ln>
            <a:noFill/>
          </a:ln>
        </p:spPr>
        <p:txBody>
          <a:bodyPr anchorCtr="0" anchor="t" bIns="0" lIns="0" spcFirstLastPara="1" rIns="0" wrap="square" tIns="0">
            <a:noAutofit/>
          </a:bodyPr>
          <a:lstStyle>
            <a:lvl1pPr lvl="0" algn="l">
              <a:lnSpc>
                <a:spcPct val="90000"/>
              </a:lnSpc>
              <a:spcBef>
                <a:spcPts val="0"/>
              </a:spcBef>
              <a:spcAft>
                <a:spcPts val="0"/>
              </a:spcAft>
              <a:buClr>
                <a:schemeClr val="dk2"/>
              </a:buClr>
              <a:buSzPts val="2400"/>
              <a:buChar char="​"/>
              <a:defRPr sz="2400"/>
            </a:lvl1pPr>
            <a:lvl2pPr lvl="1" algn="l">
              <a:lnSpc>
                <a:spcPct val="90000"/>
              </a:lnSpc>
              <a:spcBef>
                <a:spcPts val="450"/>
              </a:spcBef>
              <a:spcAft>
                <a:spcPts val="0"/>
              </a:spcAft>
              <a:buClr>
                <a:schemeClr val="dk2"/>
              </a:buClr>
              <a:buSzPts val="1800"/>
              <a:buChar char="•"/>
              <a:defRPr/>
            </a:lvl2pPr>
            <a:lvl3pPr lvl="2" algn="l">
              <a:lnSpc>
                <a:spcPct val="90000"/>
              </a:lnSpc>
              <a:spcBef>
                <a:spcPts val="450"/>
              </a:spcBef>
              <a:spcAft>
                <a:spcPts val="0"/>
              </a:spcAft>
              <a:buSzPts val="1800"/>
              <a:buChar char="–"/>
              <a:defRPr/>
            </a:lvl3pPr>
            <a:lvl4pPr lvl="3" algn="l">
              <a:lnSpc>
                <a:spcPct val="90000"/>
              </a:lnSpc>
              <a:spcBef>
                <a:spcPts val="450"/>
              </a:spcBef>
              <a:spcAft>
                <a:spcPts val="0"/>
              </a:spcAft>
              <a:buClr>
                <a:schemeClr val="dk2"/>
              </a:buClr>
              <a:buSzPts val="1800"/>
              <a:buChar char="–"/>
              <a:defRPr/>
            </a:lvl4pPr>
            <a:lvl5pPr lvl="4" algn="l">
              <a:lnSpc>
                <a:spcPct val="90000"/>
              </a:lnSpc>
              <a:spcBef>
                <a:spcPts val="450"/>
              </a:spcBef>
              <a:spcAft>
                <a:spcPts val="0"/>
              </a:spcAft>
              <a:buClr>
                <a:schemeClr val="dk2"/>
              </a:buClr>
              <a:buSzPts val="1800"/>
              <a:buChar char="–"/>
              <a:defRPr/>
            </a:lvl5pPr>
            <a:lvl6pPr lvl="5" algn="l">
              <a:lnSpc>
                <a:spcPct val="90000"/>
              </a:lnSpc>
              <a:spcBef>
                <a:spcPts val="1000"/>
              </a:spcBef>
              <a:spcAft>
                <a:spcPts val="0"/>
              </a:spcAft>
              <a:buClr>
                <a:schemeClr val="dk1"/>
              </a:buClr>
              <a:buSzPts val="1800"/>
              <a:buChar char="​"/>
              <a:defRPr/>
            </a:lvl6pPr>
            <a:lvl7pPr lvl="6" algn="l">
              <a:lnSpc>
                <a:spcPct val="90000"/>
              </a:lnSpc>
              <a:spcBef>
                <a:spcPts val="450"/>
              </a:spcBef>
              <a:spcAft>
                <a:spcPts val="0"/>
              </a:spcAft>
              <a:buClr>
                <a:schemeClr val="dk2"/>
              </a:buClr>
              <a:buSzPts val="1800"/>
              <a:buChar char="​"/>
              <a:defRPr/>
            </a:lvl7pPr>
            <a:lvl8pPr lvl="7" algn="l">
              <a:lnSpc>
                <a:spcPct val="90000"/>
              </a:lnSpc>
              <a:spcBef>
                <a:spcPts val="450"/>
              </a:spcBef>
              <a:spcAft>
                <a:spcPts val="0"/>
              </a:spcAft>
              <a:buClr>
                <a:schemeClr val="dk2"/>
              </a:buClr>
              <a:buSzPts val="1800"/>
              <a:buChar char="•"/>
              <a:defRPr/>
            </a:lvl8pPr>
            <a:lvl9pPr lvl="8" algn="l">
              <a:lnSpc>
                <a:spcPct val="90000"/>
              </a:lnSpc>
              <a:spcBef>
                <a:spcPts val="450"/>
              </a:spcBef>
              <a:spcAft>
                <a:spcPts val="450"/>
              </a:spcAft>
              <a:buClr>
                <a:schemeClr val="dk2"/>
              </a:buClr>
              <a:buSzPts val="1800"/>
              <a:buChar char="–"/>
              <a:defRPr/>
            </a:lvl9pPr>
          </a:lstStyle>
          <a:p/>
        </p:txBody>
      </p:sp>
      <p:grpSp>
        <p:nvGrpSpPr>
          <p:cNvPr id="105" name="Google Shape;105;p8"/>
          <p:cNvGrpSpPr/>
          <p:nvPr/>
        </p:nvGrpSpPr>
        <p:grpSpPr>
          <a:xfrm>
            <a:off x="8238230" y="3290001"/>
            <a:ext cx="916814" cy="983028"/>
            <a:chOff x="6690632" y="7634127"/>
            <a:chExt cx="1801914" cy="1932052"/>
          </a:xfrm>
        </p:grpSpPr>
        <p:sp>
          <p:nvSpPr>
            <p:cNvPr id="106" name="Google Shape;106;p8"/>
            <p:cNvSpPr/>
            <p:nvPr/>
          </p:nvSpPr>
          <p:spPr>
            <a:xfrm>
              <a:off x="6690632" y="8465010"/>
              <a:ext cx="1801914" cy="1101169"/>
            </a:xfrm>
            <a:custGeom>
              <a:rect b="b" l="l" r="r" t="t"/>
              <a:pathLst>
                <a:path extrusionOk="0" h="1101169" w="1801914">
                  <a:moveTo>
                    <a:pt x="1881999" y="450479"/>
                  </a:moveTo>
                  <a:cubicBezTo>
                    <a:pt x="1881999" y="200213"/>
                    <a:pt x="1681787" y="0"/>
                    <a:pt x="1441531" y="0"/>
                  </a:cubicBezTo>
                  <a:cubicBezTo>
                    <a:pt x="1341425" y="0"/>
                    <a:pt x="1241319" y="30032"/>
                    <a:pt x="1161234" y="100106"/>
                  </a:cubicBezTo>
                  <a:cubicBezTo>
                    <a:pt x="1091159" y="70074"/>
                    <a:pt x="1021085" y="60064"/>
                    <a:pt x="941000" y="60064"/>
                  </a:cubicBezTo>
                  <a:cubicBezTo>
                    <a:pt x="860915" y="60064"/>
                    <a:pt x="790840" y="80085"/>
                    <a:pt x="720766" y="100106"/>
                  </a:cubicBezTo>
                  <a:cubicBezTo>
                    <a:pt x="640681" y="30032"/>
                    <a:pt x="540574" y="0"/>
                    <a:pt x="440468" y="0"/>
                  </a:cubicBezTo>
                  <a:cubicBezTo>
                    <a:pt x="190202" y="0"/>
                    <a:pt x="0" y="200213"/>
                    <a:pt x="0" y="450479"/>
                  </a:cubicBezTo>
                  <a:lnTo>
                    <a:pt x="0" y="820872"/>
                  </a:lnTo>
                  <a:lnTo>
                    <a:pt x="370393" y="820872"/>
                  </a:lnTo>
                  <a:lnTo>
                    <a:pt x="370393" y="1111180"/>
                  </a:lnTo>
                  <a:lnTo>
                    <a:pt x="1511606" y="1111180"/>
                  </a:lnTo>
                  <a:lnTo>
                    <a:pt x="1511606" y="820872"/>
                  </a:lnTo>
                  <a:lnTo>
                    <a:pt x="1881999" y="820872"/>
                  </a:lnTo>
                  <a:lnTo>
                    <a:pt x="1881999" y="450479"/>
                  </a:lnTo>
                  <a:lnTo>
                    <a:pt x="1881999" y="450479"/>
                  </a:lnTo>
                  <a:lnTo>
                    <a:pt x="1881999" y="450479"/>
                  </a:lnTo>
                  <a:close/>
                  <a:moveTo>
                    <a:pt x="120128" y="700744"/>
                  </a:moveTo>
                  <a:lnTo>
                    <a:pt x="120128" y="460489"/>
                  </a:lnTo>
                  <a:cubicBezTo>
                    <a:pt x="120128" y="280298"/>
                    <a:pt x="270287" y="130138"/>
                    <a:pt x="440468" y="130138"/>
                  </a:cubicBezTo>
                  <a:cubicBezTo>
                    <a:pt x="500532" y="130138"/>
                    <a:pt x="560596" y="150160"/>
                    <a:pt x="600638" y="180191"/>
                  </a:cubicBezTo>
                  <a:cubicBezTo>
                    <a:pt x="460489" y="280298"/>
                    <a:pt x="360383" y="460489"/>
                    <a:pt x="360383" y="650691"/>
                  </a:cubicBezTo>
                  <a:lnTo>
                    <a:pt x="360383" y="710755"/>
                  </a:lnTo>
                  <a:lnTo>
                    <a:pt x="120128" y="700744"/>
                  </a:lnTo>
                  <a:lnTo>
                    <a:pt x="120128" y="700744"/>
                  </a:lnTo>
                  <a:lnTo>
                    <a:pt x="120128" y="700744"/>
                  </a:lnTo>
                  <a:close/>
                  <a:moveTo>
                    <a:pt x="1391478" y="991053"/>
                  </a:moveTo>
                  <a:lnTo>
                    <a:pt x="490521" y="991053"/>
                  </a:lnTo>
                  <a:lnTo>
                    <a:pt x="490521" y="640680"/>
                  </a:lnTo>
                  <a:cubicBezTo>
                    <a:pt x="490521" y="390414"/>
                    <a:pt x="690734" y="180191"/>
                    <a:pt x="941000" y="180191"/>
                  </a:cubicBezTo>
                  <a:cubicBezTo>
                    <a:pt x="1191266" y="180191"/>
                    <a:pt x="1391478" y="390414"/>
                    <a:pt x="1391478" y="640680"/>
                  </a:cubicBezTo>
                  <a:lnTo>
                    <a:pt x="1391478" y="991053"/>
                  </a:lnTo>
                  <a:lnTo>
                    <a:pt x="1391478" y="991053"/>
                  </a:lnTo>
                  <a:lnTo>
                    <a:pt x="1391478" y="991053"/>
                  </a:lnTo>
                  <a:close/>
                  <a:moveTo>
                    <a:pt x="1761872" y="700744"/>
                  </a:moveTo>
                  <a:lnTo>
                    <a:pt x="1511606" y="700744"/>
                  </a:lnTo>
                  <a:lnTo>
                    <a:pt x="1511606" y="640680"/>
                  </a:lnTo>
                  <a:cubicBezTo>
                    <a:pt x="1511606" y="450479"/>
                    <a:pt x="1421510" y="270287"/>
                    <a:pt x="1271351" y="170181"/>
                  </a:cubicBezTo>
                  <a:cubicBezTo>
                    <a:pt x="1321404" y="140149"/>
                    <a:pt x="1381468" y="120127"/>
                    <a:pt x="1431521" y="120127"/>
                  </a:cubicBezTo>
                  <a:cubicBezTo>
                    <a:pt x="1611712" y="120127"/>
                    <a:pt x="1751861" y="270287"/>
                    <a:pt x="1751861" y="450479"/>
                  </a:cubicBezTo>
                  <a:lnTo>
                    <a:pt x="1751861" y="700744"/>
                  </a:lnTo>
                  <a:lnTo>
                    <a:pt x="1761872" y="700744"/>
                  </a:lnTo>
                  <a:lnTo>
                    <a:pt x="1761872" y="700744"/>
                  </a:lnTo>
                  <a:close/>
                </a:path>
              </a:pathLst>
            </a:custGeom>
            <a:solidFill>
              <a:schemeClr val="lt1">
                <a:alpha val="84705"/>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sp>
          <p:nvSpPr>
            <p:cNvPr id="107" name="Google Shape;107;p8"/>
            <p:cNvSpPr/>
            <p:nvPr/>
          </p:nvSpPr>
          <p:spPr>
            <a:xfrm>
              <a:off x="6820266" y="7634127"/>
              <a:ext cx="1601701" cy="800850"/>
            </a:xfrm>
            <a:custGeom>
              <a:rect b="b" l="l" r="r" t="t"/>
              <a:pathLst>
                <a:path extrusionOk="0" h="800850" w="1601701">
                  <a:moveTo>
                    <a:pt x="310834" y="810861"/>
                  </a:moveTo>
                  <a:cubicBezTo>
                    <a:pt x="400930" y="810861"/>
                    <a:pt x="481015" y="770819"/>
                    <a:pt x="541079" y="710755"/>
                  </a:cubicBezTo>
                  <a:cubicBezTo>
                    <a:pt x="611153" y="780830"/>
                    <a:pt x="701249" y="820872"/>
                    <a:pt x="811366" y="820872"/>
                  </a:cubicBezTo>
                  <a:cubicBezTo>
                    <a:pt x="911472" y="820872"/>
                    <a:pt x="1011579" y="780830"/>
                    <a:pt x="1081653" y="710755"/>
                  </a:cubicBezTo>
                  <a:cubicBezTo>
                    <a:pt x="1141717" y="770819"/>
                    <a:pt x="1221802" y="810861"/>
                    <a:pt x="1311898" y="810861"/>
                  </a:cubicBezTo>
                  <a:cubicBezTo>
                    <a:pt x="1482079" y="810861"/>
                    <a:pt x="1622228" y="670713"/>
                    <a:pt x="1622228" y="490521"/>
                  </a:cubicBezTo>
                  <a:cubicBezTo>
                    <a:pt x="1622228" y="310330"/>
                    <a:pt x="1482079" y="170181"/>
                    <a:pt x="1311898" y="170181"/>
                  </a:cubicBezTo>
                  <a:cubicBezTo>
                    <a:pt x="1261845" y="170181"/>
                    <a:pt x="1211791" y="180192"/>
                    <a:pt x="1161738" y="210223"/>
                  </a:cubicBezTo>
                  <a:cubicBezTo>
                    <a:pt x="1091664" y="90096"/>
                    <a:pt x="961526" y="0"/>
                    <a:pt x="811366" y="0"/>
                  </a:cubicBezTo>
                  <a:cubicBezTo>
                    <a:pt x="661207" y="0"/>
                    <a:pt x="531068" y="80085"/>
                    <a:pt x="460994" y="210223"/>
                  </a:cubicBezTo>
                  <a:cubicBezTo>
                    <a:pt x="410941" y="180192"/>
                    <a:pt x="360888" y="170181"/>
                    <a:pt x="310834" y="170181"/>
                  </a:cubicBezTo>
                  <a:cubicBezTo>
                    <a:pt x="140654" y="170181"/>
                    <a:pt x="505" y="310330"/>
                    <a:pt x="505" y="490521"/>
                  </a:cubicBezTo>
                  <a:cubicBezTo>
                    <a:pt x="-9506" y="670713"/>
                    <a:pt x="130643" y="810861"/>
                    <a:pt x="310834" y="810861"/>
                  </a:cubicBezTo>
                  <a:moveTo>
                    <a:pt x="1301887" y="300319"/>
                  </a:moveTo>
                  <a:cubicBezTo>
                    <a:pt x="1412004" y="300319"/>
                    <a:pt x="1492089" y="390415"/>
                    <a:pt x="1492089" y="500532"/>
                  </a:cubicBezTo>
                  <a:cubicBezTo>
                    <a:pt x="1492089" y="610649"/>
                    <a:pt x="1401994" y="700744"/>
                    <a:pt x="1301887" y="700744"/>
                  </a:cubicBezTo>
                  <a:cubicBezTo>
                    <a:pt x="1241823" y="700744"/>
                    <a:pt x="1191770" y="670713"/>
                    <a:pt x="1151728" y="620659"/>
                  </a:cubicBezTo>
                  <a:cubicBezTo>
                    <a:pt x="1181760" y="560596"/>
                    <a:pt x="1211791" y="490521"/>
                    <a:pt x="1211791" y="420447"/>
                  </a:cubicBezTo>
                  <a:cubicBezTo>
                    <a:pt x="1211791" y="390415"/>
                    <a:pt x="1211791" y="360383"/>
                    <a:pt x="1201781" y="340362"/>
                  </a:cubicBezTo>
                  <a:cubicBezTo>
                    <a:pt x="1221802" y="310330"/>
                    <a:pt x="1261845" y="300319"/>
                    <a:pt x="1301887" y="300319"/>
                  </a:cubicBezTo>
                  <a:moveTo>
                    <a:pt x="801355" y="130138"/>
                  </a:moveTo>
                  <a:cubicBezTo>
                    <a:pt x="951515" y="130138"/>
                    <a:pt x="1081653" y="260277"/>
                    <a:pt x="1081653" y="410436"/>
                  </a:cubicBezTo>
                  <a:cubicBezTo>
                    <a:pt x="1081653" y="570606"/>
                    <a:pt x="961526" y="690734"/>
                    <a:pt x="801355" y="690734"/>
                  </a:cubicBezTo>
                  <a:cubicBezTo>
                    <a:pt x="651196" y="690734"/>
                    <a:pt x="521058" y="560596"/>
                    <a:pt x="521058" y="410436"/>
                  </a:cubicBezTo>
                  <a:cubicBezTo>
                    <a:pt x="531068" y="260277"/>
                    <a:pt x="651196" y="130138"/>
                    <a:pt x="801355" y="130138"/>
                  </a:cubicBezTo>
                  <a:moveTo>
                    <a:pt x="310834" y="300319"/>
                  </a:moveTo>
                  <a:cubicBezTo>
                    <a:pt x="350877" y="300319"/>
                    <a:pt x="380909" y="310330"/>
                    <a:pt x="410941" y="330351"/>
                  </a:cubicBezTo>
                  <a:cubicBezTo>
                    <a:pt x="400930" y="360383"/>
                    <a:pt x="400930" y="390415"/>
                    <a:pt x="400930" y="410436"/>
                  </a:cubicBezTo>
                  <a:cubicBezTo>
                    <a:pt x="400930" y="490521"/>
                    <a:pt x="420951" y="550585"/>
                    <a:pt x="460994" y="610649"/>
                  </a:cubicBezTo>
                  <a:cubicBezTo>
                    <a:pt x="420951" y="660702"/>
                    <a:pt x="370898" y="690734"/>
                    <a:pt x="310834" y="690734"/>
                  </a:cubicBezTo>
                  <a:cubicBezTo>
                    <a:pt x="200717" y="690734"/>
                    <a:pt x="120632" y="600638"/>
                    <a:pt x="120632" y="490521"/>
                  </a:cubicBezTo>
                  <a:cubicBezTo>
                    <a:pt x="120632" y="390415"/>
                    <a:pt x="200717" y="300319"/>
                    <a:pt x="310834" y="300319"/>
                  </a:cubicBezTo>
                </a:path>
              </a:pathLst>
            </a:custGeom>
            <a:solidFill>
              <a:schemeClr val="lt1">
                <a:alpha val="84705"/>
              </a:schemeClr>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200"/>
                <a:buFont typeface="Arial"/>
                <a:buNone/>
              </a:pPr>
              <a:r>
                <a:t/>
              </a:r>
              <a:endParaRPr b="0" i="0" sz="1200" u="none" cap="none" strike="noStrike">
                <a:solidFill>
                  <a:schemeClr val="dk1"/>
                </a:solidFill>
                <a:latin typeface="Arial"/>
                <a:ea typeface="Arial"/>
                <a:cs typeface="Arial"/>
                <a:sym typeface="Arial"/>
              </a:endParaRPr>
            </a:p>
          </p:txBody>
        </p:sp>
      </p:grpSp>
      <p:sp>
        <p:nvSpPr>
          <p:cNvPr id="108" name="Google Shape;108;p8"/>
          <p:cNvSpPr txBox="1"/>
          <p:nvPr>
            <p:ph idx="2" type="title"/>
          </p:nvPr>
        </p:nvSpPr>
        <p:spPr>
          <a:xfrm>
            <a:off x="562718" y="4350525"/>
            <a:ext cx="20082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9" name="Google Shape;109;p8"/>
          <p:cNvSpPr txBox="1"/>
          <p:nvPr>
            <p:ph idx="3" type="title"/>
          </p:nvPr>
        </p:nvSpPr>
        <p:spPr>
          <a:xfrm>
            <a:off x="2828041" y="4350525"/>
            <a:ext cx="20082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8"/>
          <p:cNvSpPr txBox="1"/>
          <p:nvPr>
            <p:ph idx="4" type="subTitle"/>
          </p:nvPr>
        </p:nvSpPr>
        <p:spPr>
          <a:xfrm>
            <a:off x="558375" y="4903125"/>
            <a:ext cx="20082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111" name="Google Shape;111;p8"/>
          <p:cNvSpPr txBox="1"/>
          <p:nvPr>
            <p:ph idx="5" type="subTitle"/>
          </p:nvPr>
        </p:nvSpPr>
        <p:spPr>
          <a:xfrm>
            <a:off x="2828041" y="4903125"/>
            <a:ext cx="20082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112" name="Google Shape;112;p8"/>
          <p:cNvSpPr txBox="1"/>
          <p:nvPr>
            <p:ph idx="6" type="title"/>
          </p:nvPr>
        </p:nvSpPr>
        <p:spPr>
          <a:xfrm>
            <a:off x="5141551" y="4350525"/>
            <a:ext cx="20082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8"/>
          <p:cNvSpPr txBox="1"/>
          <p:nvPr>
            <p:ph idx="7" type="subTitle"/>
          </p:nvPr>
        </p:nvSpPr>
        <p:spPr>
          <a:xfrm>
            <a:off x="5141551" y="4903125"/>
            <a:ext cx="20082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114" name="Google Shape;114;p8"/>
          <p:cNvSpPr txBox="1"/>
          <p:nvPr>
            <p:ph idx="8" type="title"/>
          </p:nvPr>
        </p:nvSpPr>
        <p:spPr>
          <a:xfrm>
            <a:off x="7455062" y="4350525"/>
            <a:ext cx="20082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5" name="Google Shape;115;p8"/>
          <p:cNvSpPr txBox="1"/>
          <p:nvPr>
            <p:ph idx="9" type="subTitle"/>
          </p:nvPr>
        </p:nvSpPr>
        <p:spPr>
          <a:xfrm>
            <a:off x="7455062" y="4903125"/>
            <a:ext cx="20082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
        <p:nvSpPr>
          <p:cNvPr id="116" name="Google Shape;116;p8"/>
          <p:cNvSpPr/>
          <p:nvPr/>
        </p:nvSpPr>
        <p:spPr>
          <a:xfrm>
            <a:off x="9784602"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7" name="Google Shape;117;p8"/>
          <p:cNvSpPr/>
          <p:nvPr/>
        </p:nvSpPr>
        <p:spPr>
          <a:xfrm>
            <a:off x="5126127"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8" name="Google Shape;118;p8"/>
          <p:cNvSpPr/>
          <p:nvPr/>
        </p:nvSpPr>
        <p:spPr>
          <a:xfrm>
            <a:off x="502820"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9" name="Google Shape;119;p8"/>
          <p:cNvSpPr/>
          <p:nvPr/>
        </p:nvSpPr>
        <p:spPr>
          <a:xfrm>
            <a:off x="2833637"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0" name="Google Shape;120;p8"/>
          <p:cNvSpPr/>
          <p:nvPr/>
        </p:nvSpPr>
        <p:spPr>
          <a:xfrm>
            <a:off x="7441002" y="2265300"/>
            <a:ext cx="1896300" cy="1896300"/>
          </a:xfrm>
          <a:prstGeom prst="ellipse">
            <a:avLst/>
          </a:prstGeom>
          <a:solidFill>
            <a:srgbClr val="0369FF"/>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21" name="Google Shape;121;p8"/>
          <p:cNvSpPr txBox="1"/>
          <p:nvPr>
            <p:ph idx="13" type="title"/>
          </p:nvPr>
        </p:nvSpPr>
        <p:spPr>
          <a:xfrm>
            <a:off x="9768575" y="4350525"/>
            <a:ext cx="2008200" cy="482400"/>
          </a:xfrm>
          <a:prstGeom prst="rect">
            <a:avLst/>
          </a:prstGeom>
          <a:noFill/>
          <a:ln>
            <a:noFill/>
          </a:ln>
        </p:spPr>
        <p:txBody>
          <a:bodyPr anchorCtr="0" anchor="b" bIns="0" lIns="0" spcFirstLastPara="1" rIns="0" wrap="square" tIns="0">
            <a:noAutofit/>
          </a:bodyPr>
          <a:lstStyle>
            <a:lvl1pPr lvl="0" algn="ctr">
              <a:lnSpc>
                <a:spcPct val="77000"/>
              </a:lnSpc>
              <a:spcBef>
                <a:spcPts val="0"/>
              </a:spcBef>
              <a:spcAft>
                <a:spcPts val="0"/>
              </a:spcAft>
              <a:buSzPts val="3400"/>
              <a:buNone/>
              <a:defRPr sz="2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2" name="Google Shape;122;p8"/>
          <p:cNvSpPr txBox="1"/>
          <p:nvPr>
            <p:ph idx="14" type="subTitle"/>
          </p:nvPr>
        </p:nvSpPr>
        <p:spPr>
          <a:xfrm>
            <a:off x="9768575" y="4903125"/>
            <a:ext cx="2008200" cy="921000"/>
          </a:xfrm>
          <a:prstGeom prst="rect">
            <a:avLst/>
          </a:prstGeom>
          <a:noFill/>
          <a:ln>
            <a:noFill/>
          </a:ln>
        </p:spPr>
        <p:txBody>
          <a:bodyPr anchorCtr="0" anchor="t" bIns="0" lIns="0" spcFirstLastPara="1" rIns="0" wrap="square" tIns="0">
            <a:noAutofit/>
          </a:bodyPr>
          <a:lstStyle>
            <a:lvl1pPr lvl="0" algn="ctr">
              <a:lnSpc>
                <a:spcPct val="90000"/>
              </a:lnSpc>
              <a:spcBef>
                <a:spcPts val="0"/>
              </a:spcBef>
              <a:spcAft>
                <a:spcPts val="0"/>
              </a:spcAft>
              <a:buSzPts val="2000"/>
              <a:buNone/>
              <a:defRPr sz="1600"/>
            </a:lvl1pPr>
            <a:lvl2pPr lvl="1" algn="l">
              <a:lnSpc>
                <a:spcPct val="90000"/>
              </a:lnSpc>
              <a:spcBef>
                <a:spcPts val="450"/>
              </a:spcBef>
              <a:spcAft>
                <a:spcPts val="0"/>
              </a:spcAft>
              <a:buSzPts val="2000"/>
              <a:buNone/>
              <a:defRPr/>
            </a:lvl2pPr>
            <a:lvl3pPr lvl="2" algn="l">
              <a:lnSpc>
                <a:spcPct val="90000"/>
              </a:lnSpc>
              <a:spcBef>
                <a:spcPts val="450"/>
              </a:spcBef>
              <a:spcAft>
                <a:spcPts val="0"/>
              </a:spcAft>
              <a:buSzPts val="1600"/>
              <a:buNone/>
              <a:defRPr/>
            </a:lvl3pPr>
            <a:lvl4pPr lvl="3" algn="l">
              <a:lnSpc>
                <a:spcPct val="90000"/>
              </a:lnSpc>
              <a:spcBef>
                <a:spcPts val="450"/>
              </a:spcBef>
              <a:spcAft>
                <a:spcPts val="0"/>
              </a:spcAft>
              <a:buSzPts val="1400"/>
              <a:buNone/>
              <a:defRPr/>
            </a:lvl4pPr>
            <a:lvl5pPr lvl="4" algn="l">
              <a:lnSpc>
                <a:spcPct val="90000"/>
              </a:lnSpc>
              <a:spcBef>
                <a:spcPts val="450"/>
              </a:spcBef>
              <a:spcAft>
                <a:spcPts val="0"/>
              </a:spcAft>
              <a:buSzPts val="1400"/>
              <a:buNone/>
              <a:defRPr/>
            </a:lvl5pPr>
            <a:lvl6pPr lvl="5" algn="l">
              <a:lnSpc>
                <a:spcPct val="90000"/>
              </a:lnSpc>
              <a:spcBef>
                <a:spcPts val="450"/>
              </a:spcBef>
              <a:spcAft>
                <a:spcPts val="0"/>
              </a:spcAft>
              <a:buSzPts val="2400"/>
              <a:buNone/>
              <a:defRPr/>
            </a:lvl6pPr>
            <a:lvl7pPr lvl="6" algn="l">
              <a:lnSpc>
                <a:spcPct val="90000"/>
              </a:lnSpc>
              <a:spcBef>
                <a:spcPts val="450"/>
              </a:spcBef>
              <a:spcAft>
                <a:spcPts val="0"/>
              </a:spcAft>
              <a:buSzPts val="2000"/>
              <a:buNone/>
              <a:defRPr/>
            </a:lvl7pPr>
            <a:lvl8pPr lvl="7" algn="l">
              <a:lnSpc>
                <a:spcPct val="90000"/>
              </a:lnSpc>
              <a:spcBef>
                <a:spcPts val="450"/>
              </a:spcBef>
              <a:spcAft>
                <a:spcPts val="0"/>
              </a:spcAft>
              <a:buSzPts val="2000"/>
              <a:buNone/>
              <a:defRPr/>
            </a:lvl8pPr>
            <a:lvl9pPr lvl="8" algn="l">
              <a:lnSpc>
                <a:spcPct val="90000"/>
              </a:lnSpc>
              <a:spcBef>
                <a:spcPts val="450"/>
              </a:spcBef>
              <a:spcAft>
                <a:spcPts val="450"/>
              </a:spcAft>
              <a:buSzPts val="1400"/>
              <a:buNone/>
              <a:defRPr/>
            </a:lvl9pPr>
          </a:lstStyl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Usage">
  <p:cSld name="Usage">
    <p:spTree>
      <p:nvGrpSpPr>
        <p:cNvPr id="123" name="Shape 123"/>
        <p:cNvGrpSpPr/>
        <p:nvPr/>
      </p:nvGrpSpPr>
      <p:grpSpPr>
        <a:xfrm>
          <a:off x="0" y="0"/>
          <a:ext cx="0" cy="0"/>
          <a:chOff x="0" y="0"/>
          <a:chExt cx="0" cy="0"/>
        </a:xfrm>
      </p:grpSpPr>
      <p:sp>
        <p:nvSpPr>
          <p:cNvPr id="124" name="Google Shape;124;p9"/>
          <p:cNvSpPr txBox="1"/>
          <p:nvPr/>
        </p:nvSpPr>
        <p:spPr>
          <a:xfrm>
            <a:off x="479793" y="222694"/>
            <a:ext cx="11218435" cy="792149"/>
          </a:xfrm>
          <a:prstGeom prst="rect">
            <a:avLst/>
          </a:prstGeom>
          <a:noFill/>
          <a:ln>
            <a:noFill/>
          </a:ln>
        </p:spPr>
        <p:txBody>
          <a:bodyPr anchorCtr="0" anchor="b" bIns="0" lIns="0" spcFirstLastPara="1" rIns="0" wrap="square" tIns="0">
            <a:noAutofit/>
          </a:bodyPr>
          <a:lstStyle/>
          <a:p>
            <a:pPr indent="0" lvl="0" marL="0" marR="0" rtl="0" algn="l">
              <a:lnSpc>
                <a:spcPct val="77000"/>
              </a:lnSpc>
              <a:spcBef>
                <a:spcPts val="0"/>
              </a:spcBef>
              <a:spcAft>
                <a:spcPts val="0"/>
              </a:spcAft>
              <a:buClr>
                <a:schemeClr val="dk1"/>
              </a:buClr>
              <a:buSzPts val="3600"/>
              <a:buFont typeface="Arial"/>
              <a:buNone/>
            </a:pPr>
            <a:r>
              <a:rPr b="1" i="0" lang="en-US" sz="3400" u="none" cap="none" strike="noStrike">
                <a:solidFill>
                  <a:schemeClr val="dk1"/>
                </a:solidFill>
                <a:latin typeface="Arial"/>
                <a:ea typeface="Arial"/>
                <a:cs typeface="Arial"/>
                <a:sym typeface="Arial"/>
              </a:rPr>
              <a:t>Are you using the correct template?</a:t>
            </a:r>
            <a:endParaRPr b="0" i="0" sz="3400" u="none" cap="none" strike="noStrike">
              <a:solidFill>
                <a:srgbClr val="000000"/>
              </a:solidFill>
              <a:latin typeface="Arial"/>
              <a:ea typeface="Arial"/>
              <a:cs typeface="Arial"/>
              <a:sym typeface="Arial"/>
            </a:endParaRPr>
          </a:p>
        </p:txBody>
      </p:sp>
      <p:sp>
        <p:nvSpPr>
          <p:cNvPr id="125" name="Google Shape;125;p9"/>
          <p:cNvSpPr txBox="1"/>
          <p:nvPr/>
        </p:nvSpPr>
        <p:spPr>
          <a:xfrm>
            <a:off x="479793" y="1536700"/>
            <a:ext cx="11307233" cy="918634"/>
          </a:xfrm>
          <a:prstGeom prst="rect">
            <a:avLst/>
          </a:prstGeom>
          <a:noFill/>
          <a:ln>
            <a:noFill/>
          </a:ln>
        </p:spPr>
        <p:txBody>
          <a:bodyPr anchorCtr="0" anchor="t" bIns="0" lIns="0" spcFirstLastPara="1" rIns="0" wrap="square" tIns="0">
            <a:noAutofit/>
          </a:bodyPr>
          <a:lstStyle/>
          <a:p>
            <a:pPr indent="0" lvl="0" marL="0" marR="0" rtl="0" algn="l">
              <a:lnSpc>
                <a:spcPct val="90000"/>
              </a:lnSpc>
              <a:spcBef>
                <a:spcPts val="0"/>
              </a:spcBef>
              <a:spcAft>
                <a:spcPts val="0"/>
              </a:spcAft>
              <a:buClr>
                <a:srgbClr val="000000"/>
              </a:buClr>
              <a:buSzPts val="2000"/>
              <a:buFont typeface="Arial"/>
              <a:buNone/>
            </a:pPr>
            <a:r>
              <a:rPr b="0" i="0" lang="en-US" sz="2000" u="none" cap="none" strike="noStrike">
                <a:solidFill>
                  <a:schemeClr val="dk2"/>
                </a:solidFill>
                <a:latin typeface="Arial"/>
                <a:ea typeface="Arial"/>
                <a:cs typeface="Arial"/>
                <a:sym typeface="Arial"/>
              </a:rPr>
              <a:t>Maintaining customer trust and protecting DocuSign’s brand includes the proper classification </a:t>
            </a:r>
            <a:br>
              <a:rPr b="0" i="0" lang="en-US" sz="2000" u="none" cap="none" strike="noStrike">
                <a:solidFill>
                  <a:schemeClr val="dk2"/>
                </a:solidFill>
                <a:latin typeface="Arial"/>
                <a:ea typeface="Arial"/>
                <a:cs typeface="Arial"/>
                <a:sym typeface="Arial"/>
              </a:rPr>
            </a:br>
            <a:r>
              <a:rPr b="0" i="0" lang="en-US" sz="2000" u="none" cap="none" strike="noStrike">
                <a:solidFill>
                  <a:schemeClr val="dk2"/>
                </a:solidFill>
                <a:latin typeface="Arial"/>
                <a:ea typeface="Arial"/>
                <a:cs typeface="Arial"/>
                <a:sym typeface="Arial"/>
              </a:rPr>
              <a:t>and handling of all DocuSign documents and information. DocuSign employees are responsible </a:t>
            </a:r>
            <a:br>
              <a:rPr b="0" i="0" lang="en-US" sz="2000" u="none" cap="none" strike="noStrike">
                <a:solidFill>
                  <a:schemeClr val="dk2"/>
                </a:solidFill>
                <a:latin typeface="Arial"/>
                <a:ea typeface="Arial"/>
                <a:cs typeface="Arial"/>
                <a:sym typeface="Arial"/>
              </a:rPr>
            </a:br>
            <a:r>
              <a:rPr b="0" i="0" lang="en-US" sz="2000" u="none" cap="none" strike="noStrike">
                <a:solidFill>
                  <a:schemeClr val="dk2"/>
                </a:solidFill>
                <a:latin typeface="Arial"/>
                <a:ea typeface="Arial"/>
                <a:cs typeface="Arial"/>
                <a:sym typeface="Arial"/>
              </a:rPr>
              <a:t>for properly labeling all documents and sharing only as permitted.</a:t>
            </a:r>
            <a:endParaRPr b="0" i="0" sz="1400" u="none" cap="none" strike="noStrike">
              <a:solidFill>
                <a:srgbClr val="000000"/>
              </a:solidFill>
              <a:latin typeface="Arial"/>
              <a:ea typeface="Arial"/>
              <a:cs typeface="Arial"/>
              <a:sym typeface="Arial"/>
            </a:endParaRPr>
          </a:p>
        </p:txBody>
      </p:sp>
      <p:sp>
        <p:nvSpPr>
          <p:cNvPr id="126" name="Google Shape;126;p9"/>
          <p:cNvSpPr/>
          <p:nvPr/>
        </p:nvSpPr>
        <p:spPr>
          <a:xfrm>
            <a:off x="6451600" y="2616478"/>
            <a:ext cx="4762157" cy="3505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accent1"/>
                </a:solidFill>
                <a:latin typeface="Arial"/>
                <a:ea typeface="Arial"/>
                <a:cs typeface="Arial"/>
                <a:sym typeface="Arial"/>
              </a:rPr>
              <a:t>DocuSign RESTRICTED</a:t>
            </a:r>
            <a:br>
              <a:rPr b="1" i="0" lang="en-US" sz="1600" u="none" cap="none" strike="noStrike">
                <a:solidFill>
                  <a:schemeClr val="accent1"/>
                </a:solidFill>
                <a:latin typeface="Arial"/>
                <a:ea typeface="Arial"/>
                <a:cs typeface="Arial"/>
                <a:sym typeface="Arial"/>
              </a:rPr>
            </a:br>
            <a:r>
              <a:rPr b="0" i="0" lang="en-US" sz="1600" u="none" cap="none" strike="noStrike">
                <a:solidFill>
                  <a:schemeClr val="dk2"/>
                </a:solidFill>
                <a:latin typeface="Arial"/>
                <a:ea typeface="Arial"/>
                <a:cs typeface="Arial"/>
                <a:sym typeface="Arial"/>
              </a:rPr>
              <a:t>Restricted documents are limited to specific teams within DocuSign and authorized parties under NDA. Ensure that “CONFIDENTIAL” is included in the footer prior to sharing with authorized parties under NDA.</a:t>
            </a:r>
            <a:r>
              <a:rPr b="1" i="0" lang="en-US" sz="1600" u="none" cap="none" strike="noStrike">
                <a:solidFill>
                  <a:schemeClr val="dk2"/>
                </a:solidFill>
                <a:latin typeface="Arial"/>
                <a:ea typeface="Arial"/>
                <a:cs typeface="Arial"/>
                <a:sym typeface="Arial"/>
              </a:rPr>
              <a:t> </a:t>
            </a:r>
            <a:r>
              <a:rPr b="1" i="0" lang="en-US" sz="1600" u="none" cap="none" strike="noStrike">
                <a:solidFill>
                  <a:schemeClr val="dk1"/>
                </a:solidFill>
                <a:latin typeface="Arial"/>
                <a:ea typeface="Arial"/>
                <a:cs typeface="Arial"/>
                <a:sym typeface="Arial"/>
              </a:rPr>
              <a:t>The document may not be further transferred or disclosed. </a:t>
            </a:r>
            <a:endParaRPr b="0" i="0" sz="1400" u="none" cap="none" strike="noStrike">
              <a:solidFill>
                <a:srgbClr val="000000"/>
              </a:solidFill>
              <a:latin typeface="Arial"/>
              <a:ea typeface="Arial"/>
              <a:cs typeface="Arial"/>
              <a:sym typeface="Arial"/>
            </a:endParaRPr>
          </a:p>
        </p:txBody>
      </p:sp>
      <p:sp>
        <p:nvSpPr>
          <p:cNvPr id="127" name="Google Shape;127;p9"/>
          <p:cNvSpPr/>
          <p:nvPr/>
        </p:nvSpPr>
        <p:spPr>
          <a:xfrm>
            <a:off x="404110" y="2616479"/>
            <a:ext cx="5100825" cy="3505200"/>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1" i="0" lang="en-US" sz="1600" u="none" cap="none" strike="noStrike">
                <a:solidFill>
                  <a:schemeClr val="accent1"/>
                </a:solidFill>
                <a:latin typeface="Arial"/>
                <a:ea typeface="Arial"/>
                <a:cs typeface="Arial"/>
                <a:sym typeface="Arial"/>
              </a:rPr>
              <a:t>DocuSign PUBLIC</a:t>
            </a:r>
            <a:br>
              <a:rPr b="1" i="0" lang="en-US" sz="1600" u="none" cap="none" strike="noStrike">
                <a:solidFill>
                  <a:schemeClr val="accent1"/>
                </a:solidFill>
                <a:latin typeface="Arial"/>
                <a:ea typeface="Arial"/>
                <a:cs typeface="Arial"/>
                <a:sym typeface="Arial"/>
              </a:rPr>
            </a:br>
            <a:r>
              <a:rPr b="0" i="0" lang="en-US" sz="1600" u="none" cap="none" strike="noStrike">
                <a:solidFill>
                  <a:schemeClr val="dk2"/>
                </a:solidFill>
                <a:latin typeface="Arial"/>
                <a:ea typeface="Arial"/>
                <a:cs typeface="Arial"/>
                <a:sym typeface="Arial"/>
              </a:rPr>
              <a:t>Public documents are permitted to be widely shared outside of DocuSign and include marketing materials and our website. Please ensure information is properly vetted before releasing to the public.</a:t>
            </a:r>
            <a:endParaRPr b="0" i="0" sz="1400" u="none" cap="none" strike="noStrike">
              <a:solidFill>
                <a:srgbClr val="000000"/>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End Slide" showMasterSp="0" type="blank">
  <p:cSld name="BLANK">
    <p:bg>
      <p:bgPr>
        <a:solidFill>
          <a:srgbClr val="000032"/>
        </a:solidFill>
      </p:bgPr>
    </p:bg>
    <p:spTree>
      <p:nvGrpSpPr>
        <p:cNvPr id="128" name="Shape 128"/>
        <p:cNvGrpSpPr/>
        <p:nvPr/>
      </p:nvGrpSpPr>
      <p:grpSpPr>
        <a:xfrm>
          <a:off x="0" y="0"/>
          <a:ext cx="0" cy="0"/>
          <a:chOff x="0" y="0"/>
          <a:chExt cx="0" cy="0"/>
        </a:xfrm>
      </p:grpSpPr>
      <p:grpSp>
        <p:nvGrpSpPr>
          <p:cNvPr id="129" name="Google Shape;129;p10"/>
          <p:cNvGrpSpPr/>
          <p:nvPr/>
        </p:nvGrpSpPr>
        <p:grpSpPr>
          <a:xfrm>
            <a:off x="493778" y="3725076"/>
            <a:ext cx="8044961" cy="1752742"/>
            <a:chOff x="493778" y="3725076"/>
            <a:chExt cx="8044961" cy="1752742"/>
          </a:xfrm>
        </p:grpSpPr>
        <p:sp>
          <p:nvSpPr>
            <p:cNvPr id="130" name="Google Shape;130;p10"/>
            <p:cNvSpPr/>
            <p:nvPr/>
          </p:nvSpPr>
          <p:spPr>
            <a:xfrm>
              <a:off x="493778" y="3750554"/>
              <a:ext cx="1193261" cy="1388599"/>
            </a:xfrm>
            <a:custGeom>
              <a:rect b="b" l="l" r="r" t="t"/>
              <a:pathLst>
                <a:path extrusionOk="0" h="1388599" w="1193261">
                  <a:moveTo>
                    <a:pt x="0" y="0"/>
                  </a:moveTo>
                  <a:lnTo>
                    <a:pt x="583891" y="0"/>
                  </a:lnTo>
                  <a:cubicBezTo>
                    <a:pt x="954397" y="0"/>
                    <a:pt x="1193262" y="299377"/>
                    <a:pt x="1193262" y="709163"/>
                  </a:cubicBezTo>
                  <a:cubicBezTo>
                    <a:pt x="1193262" y="934226"/>
                    <a:pt x="1117887" y="1132749"/>
                    <a:pt x="972445" y="1254836"/>
                  </a:cubicBezTo>
                  <a:cubicBezTo>
                    <a:pt x="869468" y="1340827"/>
                    <a:pt x="735703" y="1388600"/>
                    <a:pt x="560536" y="1388600"/>
                  </a:cubicBezTo>
                  <a:lnTo>
                    <a:pt x="0" y="1388600"/>
                  </a:lnTo>
                  <a:lnTo>
                    <a:pt x="0" y="0"/>
                  </a:lnTo>
                  <a:close/>
                  <a:moveTo>
                    <a:pt x="541427" y="1145489"/>
                  </a:moveTo>
                  <a:cubicBezTo>
                    <a:pt x="805770" y="1145489"/>
                    <a:pt x="908747" y="984122"/>
                    <a:pt x="908747" y="708101"/>
                  </a:cubicBezTo>
                  <a:cubicBezTo>
                    <a:pt x="908747" y="432080"/>
                    <a:pt x="788784" y="240988"/>
                    <a:pt x="549920" y="240988"/>
                  </a:cubicBezTo>
                  <a:lnTo>
                    <a:pt x="281330" y="240988"/>
                  </a:lnTo>
                  <a:lnTo>
                    <a:pt x="281330" y="1146550"/>
                  </a:lnTo>
                  <a:lnTo>
                    <a:pt x="541427" y="1146550"/>
                  </a:ln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1" name="Google Shape;131;p10"/>
            <p:cNvSpPr/>
            <p:nvPr/>
          </p:nvSpPr>
          <p:spPr>
            <a:xfrm>
              <a:off x="1718888" y="4114690"/>
              <a:ext cx="1040388" cy="1053127"/>
            </a:xfrm>
            <a:custGeom>
              <a:rect b="b" l="l" r="r" t="t"/>
              <a:pathLst>
                <a:path extrusionOk="0" h="1053127" w="1040388">
                  <a:moveTo>
                    <a:pt x="0" y="526564"/>
                  </a:moveTo>
                  <a:cubicBezTo>
                    <a:pt x="0" y="229310"/>
                    <a:pt x="211263" y="0"/>
                    <a:pt x="520194" y="0"/>
                  </a:cubicBezTo>
                  <a:cubicBezTo>
                    <a:pt x="829126" y="0"/>
                    <a:pt x="1040388" y="229310"/>
                    <a:pt x="1040388" y="526564"/>
                  </a:cubicBezTo>
                  <a:cubicBezTo>
                    <a:pt x="1040388" y="823818"/>
                    <a:pt x="829126" y="1053128"/>
                    <a:pt x="520194" y="1053128"/>
                  </a:cubicBezTo>
                  <a:cubicBezTo>
                    <a:pt x="211263" y="1053128"/>
                    <a:pt x="0" y="823818"/>
                    <a:pt x="0" y="526564"/>
                  </a:cubicBezTo>
                  <a:close/>
                  <a:moveTo>
                    <a:pt x="773922" y="526564"/>
                  </a:moveTo>
                  <a:cubicBezTo>
                    <a:pt x="773922" y="332287"/>
                    <a:pt x="682622" y="200646"/>
                    <a:pt x="521256" y="200646"/>
                  </a:cubicBezTo>
                  <a:cubicBezTo>
                    <a:pt x="357766" y="200646"/>
                    <a:pt x="268590" y="332287"/>
                    <a:pt x="268590" y="526564"/>
                  </a:cubicBezTo>
                  <a:cubicBezTo>
                    <a:pt x="268590" y="720840"/>
                    <a:pt x="357766" y="850358"/>
                    <a:pt x="521256" y="850358"/>
                  </a:cubicBezTo>
                  <a:cubicBezTo>
                    <a:pt x="682622" y="851420"/>
                    <a:pt x="773922" y="720840"/>
                    <a:pt x="773922" y="526564"/>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2" name="Google Shape;132;p10"/>
            <p:cNvSpPr/>
            <p:nvPr/>
          </p:nvSpPr>
          <p:spPr>
            <a:xfrm>
              <a:off x="2803865" y="4114690"/>
              <a:ext cx="958643" cy="1052069"/>
            </a:xfrm>
            <a:custGeom>
              <a:rect b="b" l="l" r="r" t="t"/>
              <a:pathLst>
                <a:path extrusionOk="0" h="1052069" w="958643">
                  <a:moveTo>
                    <a:pt x="0" y="526564"/>
                  </a:moveTo>
                  <a:cubicBezTo>
                    <a:pt x="0" y="229310"/>
                    <a:pt x="194276" y="0"/>
                    <a:pt x="496838" y="0"/>
                  </a:cubicBezTo>
                  <a:cubicBezTo>
                    <a:pt x="754813" y="0"/>
                    <a:pt x="914056" y="149688"/>
                    <a:pt x="949089" y="365197"/>
                  </a:cubicBezTo>
                  <a:lnTo>
                    <a:pt x="691115" y="365197"/>
                  </a:lnTo>
                  <a:cubicBezTo>
                    <a:pt x="674129" y="278145"/>
                    <a:pt x="606186" y="211262"/>
                    <a:pt x="508516" y="211262"/>
                  </a:cubicBezTo>
                  <a:cubicBezTo>
                    <a:pt x="349273" y="211262"/>
                    <a:pt x="267528" y="333349"/>
                    <a:pt x="267528" y="525502"/>
                  </a:cubicBezTo>
                  <a:cubicBezTo>
                    <a:pt x="267528" y="713409"/>
                    <a:pt x="342903" y="839742"/>
                    <a:pt x="504270" y="839742"/>
                  </a:cubicBezTo>
                  <a:cubicBezTo>
                    <a:pt x="611494" y="839742"/>
                    <a:pt x="686869" y="783476"/>
                    <a:pt x="703855" y="670944"/>
                  </a:cubicBezTo>
                  <a:lnTo>
                    <a:pt x="958644" y="670944"/>
                  </a:lnTo>
                  <a:cubicBezTo>
                    <a:pt x="941658" y="882207"/>
                    <a:pt x="776045" y="1052066"/>
                    <a:pt x="509578" y="1052066"/>
                  </a:cubicBezTo>
                  <a:cubicBezTo>
                    <a:pt x="196400" y="1053128"/>
                    <a:pt x="0" y="823818"/>
                    <a:pt x="0" y="526564"/>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3" name="Google Shape;133;p10"/>
            <p:cNvSpPr/>
            <p:nvPr/>
          </p:nvSpPr>
          <p:spPr>
            <a:xfrm>
              <a:off x="3814527" y="4142292"/>
              <a:ext cx="890700" cy="1023402"/>
            </a:xfrm>
            <a:custGeom>
              <a:rect b="b" l="l" r="r" t="t"/>
              <a:pathLst>
                <a:path extrusionOk="0" h="1023402" w="890700">
                  <a:moveTo>
                    <a:pt x="636973" y="996862"/>
                  </a:moveTo>
                  <a:lnTo>
                    <a:pt x="636973" y="880083"/>
                  </a:lnTo>
                  <a:lnTo>
                    <a:pt x="631664" y="880083"/>
                  </a:lnTo>
                  <a:cubicBezTo>
                    <a:pt x="563721" y="971383"/>
                    <a:pt x="486223" y="1023402"/>
                    <a:pt x="346088" y="1023402"/>
                  </a:cubicBezTo>
                  <a:cubicBezTo>
                    <a:pt x="124210" y="1023402"/>
                    <a:pt x="0" y="882207"/>
                    <a:pt x="0" y="664575"/>
                  </a:cubicBezTo>
                  <a:lnTo>
                    <a:pt x="0" y="0"/>
                  </a:lnTo>
                  <a:lnTo>
                    <a:pt x="262220" y="0"/>
                  </a:lnTo>
                  <a:lnTo>
                    <a:pt x="262220" y="619986"/>
                  </a:lnTo>
                  <a:cubicBezTo>
                    <a:pt x="262220" y="736765"/>
                    <a:pt x="314240" y="800462"/>
                    <a:pt x="426772" y="800462"/>
                  </a:cubicBezTo>
                  <a:cubicBezTo>
                    <a:pt x="550982" y="800462"/>
                    <a:pt x="626356" y="707039"/>
                    <a:pt x="626356" y="575398"/>
                  </a:cubicBezTo>
                  <a:lnTo>
                    <a:pt x="626356" y="0"/>
                  </a:lnTo>
                  <a:lnTo>
                    <a:pt x="890700" y="0"/>
                  </a:lnTo>
                  <a:lnTo>
                    <a:pt x="890700" y="995800"/>
                  </a:lnTo>
                  <a:lnTo>
                    <a:pt x="636973" y="995800"/>
                  </a:ln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4" name="Google Shape;134;p10"/>
            <p:cNvSpPr/>
            <p:nvPr/>
          </p:nvSpPr>
          <p:spPr>
            <a:xfrm>
              <a:off x="5991912" y="3756924"/>
              <a:ext cx="264343" cy="1382229"/>
            </a:xfrm>
            <a:custGeom>
              <a:rect b="b" l="l" r="r" t="t"/>
              <a:pathLst>
                <a:path extrusionOk="0" h="1382229" w="264343">
                  <a:moveTo>
                    <a:pt x="0" y="0"/>
                  </a:moveTo>
                  <a:lnTo>
                    <a:pt x="264343" y="0"/>
                  </a:lnTo>
                  <a:lnTo>
                    <a:pt x="264343" y="246296"/>
                  </a:lnTo>
                  <a:lnTo>
                    <a:pt x="0" y="246296"/>
                  </a:lnTo>
                  <a:lnTo>
                    <a:pt x="0" y="0"/>
                  </a:lnTo>
                  <a:close/>
                  <a:moveTo>
                    <a:pt x="0" y="386430"/>
                  </a:moveTo>
                  <a:lnTo>
                    <a:pt x="264343" y="386430"/>
                  </a:lnTo>
                  <a:lnTo>
                    <a:pt x="264343" y="1382230"/>
                  </a:lnTo>
                  <a:lnTo>
                    <a:pt x="0" y="1382230"/>
                  </a:lnTo>
                  <a:lnTo>
                    <a:pt x="0" y="386430"/>
                  </a:ln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5" name="Google Shape;135;p10"/>
            <p:cNvSpPr/>
            <p:nvPr/>
          </p:nvSpPr>
          <p:spPr>
            <a:xfrm>
              <a:off x="6345432" y="4115752"/>
              <a:ext cx="966074" cy="1362066"/>
            </a:xfrm>
            <a:custGeom>
              <a:rect b="b" l="l" r="r" t="t"/>
              <a:pathLst>
                <a:path extrusionOk="0" h="1362066" w="966074">
                  <a:moveTo>
                    <a:pt x="21232" y="1052066"/>
                  </a:moveTo>
                  <a:lnTo>
                    <a:pt x="283453" y="1052066"/>
                  </a:lnTo>
                  <a:cubicBezTo>
                    <a:pt x="304685" y="1114702"/>
                    <a:pt x="360951" y="1162475"/>
                    <a:pt x="483037" y="1162475"/>
                  </a:cubicBezTo>
                  <a:cubicBezTo>
                    <a:pt x="632726" y="1162475"/>
                    <a:pt x="703855" y="1090284"/>
                    <a:pt x="703855" y="954397"/>
                  </a:cubicBezTo>
                  <a:lnTo>
                    <a:pt x="703855" y="846112"/>
                  </a:lnTo>
                  <a:lnTo>
                    <a:pt x="698546" y="846112"/>
                  </a:lnTo>
                  <a:cubicBezTo>
                    <a:pt x="640157" y="911932"/>
                    <a:pt x="564782" y="962890"/>
                    <a:pt x="438449" y="962890"/>
                  </a:cubicBezTo>
                  <a:cubicBezTo>
                    <a:pt x="216570" y="962890"/>
                    <a:pt x="0" y="787723"/>
                    <a:pt x="0" y="487284"/>
                  </a:cubicBezTo>
                  <a:cubicBezTo>
                    <a:pt x="0" y="190030"/>
                    <a:pt x="178352" y="0"/>
                    <a:pt x="431018" y="0"/>
                  </a:cubicBezTo>
                  <a:cubicBezTo>
                    <a:pt x="555228" y="0"/>
                    <a:pt x="646527" y="48835"/>
                    <a:pt x="707039" y="131641"/>
                  </a:cubicBezTo>
                  <a:lnTo>
                    <a:pt x="711286" y="131641"/>
                  </a:lnTo>
                  <a:lnTo>
                    <a:pt x="711286" y="26541"/>
                  </a:lnTo>
                  <a:lnTo>
                    <a:pt x="966075" y="26541"/>
                  </a:lnTo>
                  <a:lnTo>
                    <a:pt x="966075" y="946966"/>
                  </a:lnTo>
                  <a:cubicBezTo>
                    <a:pt x="966075" y="1087100"/>
                    <a:pt x="921487" y="1181584"/>
                    <a:pt x="847173" y="1249528"/>
                  </a:cubicBezTo>
                  <a:cubicBezTo>
                    <a:pt x="762244" y="1327026"/>
                    <a:pt x="634849" y="1362059"/>
                    <a:pt x="487284" y="1362059"/>
                  </a:cubicBezTo>
                  <a:cubicBezTo>
                    <a:pt x="214448" y="1363121"/>
                    <a:pt x="47773" y="1246343"/>
                    <a:pt x="21232" y="1052066"/>
                  </a:cubicBezTo>
                  <a:close/>
                  <a:moveTo>
                    <a:pt x="717655" y="480914"/>
                  </a:moveTo>
                  <a:cubicBezTo>
                    <a:pt x="717655" y="335472"/>
                    <a:pt x="640157" y="211263"/>
                    <a:pt x="480914" y="211263"/>
                  </a:cubicBezTo>
                  <a:cubicBezTo>
                    <a:pt x="347150" y="211263"/>
                    <a:pt x="257974" y="316363"/>
                    <a:pt x="257974" y="483037"/>
                  </a:cubicBezTo>
                  <a:cubicBezTo>
                    <a:pt x="257974" y="651835"/>
                    <a:pt x="347150" y="751627"/>
                    <a:pt x="483037" y="751627"/>
                  </a:cubicBezTo>
                  <a:cubicBezTo>
                    <a:pt x="649712" y="751627"/>
                    <a:pt x="717655" y="628479"/>
                    <a:pt x="717655" y="480914"/>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6" name="Google Shape;136;p10"/>
            <p:cNvSpPr/>
            <p:nvPr/>
          </p:nvSpPr>
          <p:spPr>
            <a:xfrm>
              <a:off x="7422977" y="4114690"/>
              <a:ext cx="902377" cy="1024463"/>
            </a:xfrm>
            <a:custGeom>
              <a:rect b="b" l="l" r="r" t="t"/>
              <a:pathLst>
                <a:path extrusionOk="0" h="1024463" w="902377">
                  <a:moveTo>
                    <a:pt x="257974" y="163490"/>
                  </a:moveTo>
                  <a:lnTo>
                    <a:pt x="263282" y="163490"/>
                  </a:lnTo>
                  <a:cubicBezTo>
                    <a:pt x="331226" y="56266"/>
                    <a:pt x="422525" y="0"/>
                    <a:pt x="558412" y="0"/>
                  </a:cubicBezTo>
                  <a:cubicBezTo>
                    <a:pt x="764367" y="0"/>
                    <a:pt x="902378" y="154997"/>
                    <a:pt x="902378" y="372629"/>
                  </a:cubicBezTo>
                  <a:lnTo>
                    <a:pt x="902378" y="1023402"/>
                  </a:lnTo>
                  <a:lnTo>
                    <a:pt x="639096" y="1023402"/>
                  </a:lnTo>
                  <a:lnTo>
                    <a:pt x="639096" y="412970"/>
                  </a:lnTo>
                  <a:cubicBezTo>
                    <a:pt x="639096" y="305747"/>
                    <a:pt x="576460" y="230372"/>
                    <a:pt x="466051" y="230372"/>
                  </a:cubicBezTo>
                  <a:cubicBezTo>
                    <a:pt x="349273" y="230372"/>
                    <a:pt x="264343" y="323794"/>
                    <a:pt x="264343" y="459682"/>
                  </a:cubicBezTo>
                  <a:lnTo>
                    <a:pt x="264343" y="1024464"/>
                  </a:lnTo>
                  <a:lnTo>
                    <a:pt x="0" y="1024464"/>
                  </a:lnTo>
                  <a:lnTo>
                    <a:pt x="0" y="27602"/>
                  </a:lnTo>
                  <a:lnTo>
                    <a:pt x="257974" y="27602"/>
                  </a:lnTo>
                  <a:lnTo>
                    <a:pt x="257974" y="163490"/>
                  </a:ln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7" name="Google Shape;137;p10"/>
            <p:cNvSpPr/>
            <p:nvPr/>
          </p:nvSpPr>
          <p:spPr>
            <a:xfrm>
              <a:off x="4768925" y="3725076"/>
              <a:ext cx="1140180" cy="1444865"/>
            </a:xfrm>
            <a:custGeom>
              <a:rect b="b" l="l" r="r" t="t"/>
              <a:pathLst>
                <a:path extrusionOk="0" h="1444865" w="1140180">
                  <a:moveTo>
                    <a:pt x="621048" y="576460"/>
                  </a:moveTo>
                  <a:cubicBezTo>
                    <a:pt x="415094" y="531872"/>
                    <a:pt x="318486" y="498962"/>
                    <a:pt x="318486" y="386430"/>
                  </a:cubicBezTo>
                  <a:cubicBezTo>
                    <a:pt x="318486" y="287699"/>
                    <a:pt x="417217" y="222940"/>
                    <a:pt x="569029" y="222940"/>
                  </a:cubicBezTo>
                  <a:cubicBezTo>
                    <a:pt x="707039" y="222940"/>
                    <a:pt x="813201" y="287699"/>
                    <a:pt x="834434" y="417217"/>
                  </a:cubicBezTo>
                  <a:lnTo>
                    <a:pt x="1105147" y="417217"/>
                  </a:lnTo>
                  <a:cubicBezTo>
                    <a:pt x="1077545" y="147565"/>
                    <a:pt x="877960" y="0"/>
                    <a:pt x="571152" y="0"/>
                  </a:cubicBezTo>
                  <a:cubicBezTo>
                    <a:pt x="262220" y="0"/>
                    <a:pt x="39280" y="142257"/>
                    <a:pt x="39280" y="416155"/>
                  </a:cubicBezTo>
                  <a:cubicBezTo>
                    <a:pt x="39280" y="705978"/>
                    <a:pt x="266467" y="771798"/>
                    <a:pt x="514886" y="828064"/>
                  </a:cubicBezTo>
                  <a:cubicBezTo>
                    <a:pt x="726149" y="876899"/>
                    <a:pt x="858851" y="903439"/>
                    <a:pt x="858851" y="1039327"/>
                  </a:cubicBezTo>
                  <a:cubicBezTo>
                    <a:pt x="858851" y="1167783"/>
                    <a:pt x="732518" y="1217679"/>
                    <a:pt x="589200" y="1217679"/>
                  </a:cubicBezTo>
                  <a:cubicBezTo>
                    <a:pt x="390676" y="1217679"/>
                    <a:pt x="296192" y="1151858"/>
                    <a:pt x="276021" y="984122"/>
                  </a:cubicBezTo>
                  <a:lnTo>
                    <a:pt x="0" y="984122"/>
                  </a:lnTo>
                  <a:cubicBezTo>
                    <a:pt x="9555" y="1277130"/>
                    <a:pt x="222940" y="1444866"/>
                    <a:pt x="599816" y="1444866"/>
                  </a:cubicBezTo>
                  <a:cubicBezTo>
                    <a:pt x="912994" y="1444866"/>
                    <a:pt x="1140181" y="1287746"/>
                    <a:pt x="1140181" y="1006416"/>
                  </a:cubicBezTo>
                  <a:cubicBezTo>
                    <a:pt x="1140181" y="707039"/>
                    <a:pt x="906624" y="639096"/>
                    <a:pt x="621048" y="576460"/>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8" name="Google Shape;138;p10"/>
            <p:cNvSpPr/>
            <p:nvPr/>
          </p:nvSpPr>
          <p:spPr>
            <a:xfrm>
              <a:off x="8328539" y="4116814"/>
              <a:ext cx="210200" cy="210200"/>
            </a:xfrm>
            <a:custGeom>
              <a:rect b="b" l="l" r="r" t="t"/>
              <a:pathLst>
                <a:path extrusionOk="0" h="210200" w="210200">
                  <a:moveTo>
                    <a:pt x="105101" y="210201"/>
                  </a:moveTo>
                  <a:cubicBezTo>
                    <a:pt x="46712" y="210201"/>
                    <a:pt x="0" y="163490"/>
                    <a:pt x="0" y="105100"/>
                  </a:cubicBezTo>
                  <a:cubicBezTo>
                    <a:pt x="0" y="46711"/>
                    <a:pt x="46712" y="0"/>
                    <a:pt x="105101" y="0"/>
                  </a:cubicBezTo>
                  <a:cubicBezTo>
                    <a:pt x="163490" y="0"/>
                    <a:pt x="210201" y="46711"/>
                    <a:pt x="210201" y="105100"/>
                  </a:cubicBezTo>
                  <a:cubicBezTo>
                    <a:pt x="210201" y="162428"/>
                    <a:pt x="162428" y="210201"/>
                    <a:pt x="105101" y="210201"/>
                  </a:cubicBezTo>
                  <a:close/>
                  <a:moveTo>
                    <a:pt x="105101" y="15924"/>
                  </a:moveTo>
                  <a:cubicBezTo>
                    <a:pt x="56266" y="15924"/>
                    <a:pt x="15924" y="55204"/>
                    <a:pt x="15924" y="104039"/>
                  </a:cubicBezTo>
                  <a:cubicBezTo>
                    <a:pt x="15924" y="152873"/>
                    <a:pt x="55204" y="193215"/>
                    <a:pt x="104039" y="193215"/>
                  </a:cubicBezTo>
                  <a:cubicBezTo>
                    <a:pt x="152874" y="193215"/>
                    <a:pt x="193215" y="153935"/>
                    <a:pt x="193215" y="105100"/>
                  </a:cubicBezTo>
                  <a:cubicBezTo>
                    <a:pt x="193215" y="105100"/>
                    <a:pt x="193215" y="105100"/>
                    <a:pt x="193215" y="105100"/>
                  </a:cubicBezTo>
                  <a:cubicBezTo>
                    <a:pt x="193215" y="56266"/>
                    <a:pt x="153935" y="15924"/>
                    <a:pt x="105101" y="15924"/>
                  </a:cubicBez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139" name="Google Shape;139;p10"/>
            <p:cNvSpPr/>
            <p:nvPr/>
          </p:nvSpPr>
          <p:spPr>
            <a:xfrm>
              <a:off x="8396483" y="4167771"/>
              <a:ext cx="82806" cy="107223"/>
            </a:xfrm>
            <a:custGeom>
              <a:rect b="b" l="l" r="r" t="t"/>
              <a:pathLst>
                <a:path extrusionOk="0" h="107223" w="82806">
                  <a:moveTo>
                    <a:pt x="1061" y="0"/>
                  </a:moveTo>
                  <a:lnTo>
                    <a:pt x="35033" y="0"/>
                  </a:lnTo>
                  <a:cubicBezTo>
                    <a:pt x="48834" y="0"/>
                    <a:pt x="59451" y="0"/>
                    <a:pt x="67943" y="7431"/>
                  </a:cubicBezTo>
                  <a:cubicBezTo>
                    <a:pt x="75375" y="13801"/>
                    <a:pt x="80683" y="23356"/>
                    <a:pt x="79622" y="33972"/>
                  </a:cubicBezTo>
                  <a:cubicBezTo>
                    <a:pt x="80683" y="47773"/>
                    <a:pt x="71128" y="59451"/>
                    <a:pt x="58389" y="63697"/>
                  </a:cubicBezTo>
                  <a:lnTo>
                    <a:pt x="82806" y="107224"/>
                  </a:lnTo>
                  <a:lnTo>
                    <a:pt x="59451" y="107224"/>
                  </a:lnTo>
                  <a:lnTo>
                    <a:pt x="38218" y="66882"/>
                  </a:lnTo>
                  <a:lnTo>
                    <a:pt x="20170" y="66882"/>
                  </a:lnTo>
                  <a:lnTo>
                    <a:pt x="20170" y="107224"/>
                  </a:lnTo>
                  <a:lnTo>
                    <a:pt x="0" y="107224"/>
                  </a:lnTo>
                  <a:lnTo>
                    <a:pt x="1061" y="0"/>
                  </a:lnTo>
                  <a:close/>
                  <a:moveTo>
                    <a:pt x="20170" y="16986"/>
                  </a:moveTo>
                  <a:lnTo>
                    <a:pt x="20170" y="50958"/>
                  </a:lnTo>
                  <a:lnTo>
                    <a:pt x="27602" y="50958"/>
                  </a:lnTo>
                  <a:cubicBezTo>
                    <a:pt x="35033" y="50958"/>
                    <a:pt x="37157" y="50958"/>
                    <a:pt x="41403" y="50958"/>
                  </a:cubicBezTo>
                  <a:cubicBezTo>
                    <a:pt x="50958" y="52019"/>
                    <a:pt x="58389" y="45650"/>
                    <a:pt x="59451" y="36095"/>
                  </a:cubicBezTo>
                  <a:cubicBezTo>
                    <a:pt x="59451" y="35033"/>
                    <a:pt x="59451" y="35033"/>
                    <a:pt x="59451" y="33972"/>
                  </a:cubicBezTo>
                  <a:cubicBezTo>
                    <a:pt x="59451" y="27602"/>
                    <a:pt x="56266" y="22294"/>
                    <a:pt x="50958" y="19109"/>
                  </a:cubicBezTo>
                  <a:cubicBezTo>
                    <a:pt x="44588" y="16986"/>
                    <a:pt x="37157" y="15924"/>
                    <a:pt x="29725" y="16986"/>
                  </a:cubicBezTo>
                  <a:lnTo>
                    <a:pt x="20170" y="16986"/>
                  </a:lnTo>
                  <a:close/>
                </a:path>
              </a:pathLst>
            </a:custGeom>
            <a:solidFill>
              <a:schemeClr val="lt1"/>
            </a:solidFill>
            <a:ln>
              <a:noFill/>
            </a:ln>
          </p:spPr>
          <p:txBody>
            <a:bodyPr anchorCtr="0" anchor="ctr"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grpSp>
    </p:spTree>
  </p:cSld>
  <p:clrMapOvr>
    <a:masterClrMapping/>
  </p:clrMapOvr>
</p:sldLayout>
</file>

<file path=ppt/slideMasters/_rels/slideMaster1.xml.rels><?xml version="1.0" encoding="UTF-8" standalone="yes"?><Relationships xmlns="http://schemas.openxmlformats.org/package/2006/relationships"><Relationship Id="rId40" Type="http://schemas.openxmlformats.org/officeDocument/2006/relationships/slideLayout" Target="../slideLayouts/slideLayout40.xml"/><Relationship Id="rId20" Type="http://schemas.openxmlformats.org/officeDocument/2006/relationships/slideLayout" Target="../slideLayouts/slideLayout20.xml"/><Relationship Id="rId42" Type="http://schemas.openxmlformats.org/officeDocument/2006/relationships/slideLayout" Target="../slideLayouts/slideLayout42.xml"/><Relationship Id="rId41" Type="http://schemas.openxmlformats.org/officeDocument/2006/relationships/slideLayout" Target="../slideLayouts/slideLayout41.xml"/><Relationship Id="rId22" Type="http://schemas.openxmlformats.org/officeDocument/2006/relationships/slideLayout" Target="../slideLayouts/slideLayout22.xml"/><Relationship Id="rId44" Type="http://schemas.openxmlformats.org/officeDocument/2006/relationships/slideLayout" Target="../slideLayouts/slideLayout44.xml"/><Relationship Id="rId21" Type="http://schemas.openxmlformats.org/officeDocument/2006/relationships/slideLayout" Target="../slideLayouts/slideLayout21.xml"/><Relationship Id="rId43" Type="http://schemas.openxmlformats.org/officeDocument/2006/relationships/slideLayout" Target="../slideLayouts/slideLayout43.xml"/><Relationship Id="rId24" Type="http://schemas.openxmlformats.org/officeDocument/2006/relationships/slideLayout" Target="../slideLayouts/slideLayout24.xml"/><Relationship Id="rId46" Type="http://schemas.openxmlformats.org/officeDocument/2006/relationships/slideLayout" Target="../slideLayouts/slideLayout46.xml"/><Relationship Id="rId23" Type="http://schemas.openxmlformats.org/officeDocument/2006/relationships/slideLayout" Target="../slideLayouts/slideLayout23.xml"/><Relationship Id="rId45" Type="http://schemas.openxmlformats.org/officeDocument/2006/relationships/slideLayout" Target="../slideLayouts/slideLayout45.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26" Type="http://schemas.openxmlformats.org/officeDocument/2006/relationships/slideLayout" Target="../slideLayouts/slideLayout26.xml"/><Relationship Id="rId48" Type="http://schemas.openxmlformats.org/officeDocument/2006/relationships/theme" Target="../theme/theme2.xml"/><Relationship Id="rId25" Type="http://schemas.openxmlformats.org/officeDocument/2006/relationships/slideLayout" Target="../slideLayouts/slideLayout25.xml"/><Relationship Id="rId47" Type="http://schemas.openxmlformats.org/officeDocument/2006/relationships/slideLayout" Target="../slideLayouts/slideLayout47.xml"/><Relationship Id="rId28" Type="http://schemas.openxmlformats.org/officeDocument/2006/relationships/slideLayout" Target="../slideLayouts/slideLayout28.xml"/><Relationship Id="rId27" Type="http://schemas.openxmlformats.org/officeDocument/2006/relationships/slideLayout" Target="../slideLayouts/slideLayout27.xml"/><Relationship Id="rId5" Type="http://schemas.openxmlformats.org/officeDocument/2006/relationships/slideLayout" Target="../slideLayouts/slideLayout5.xml"/><Relationship Id="rId6" Type="http://schemas.openxmlformats.org/officeDocument/2006/relationships/slideLayout" Target="../slideLayouts/slideLayout6.xml"/><Relationship Id="rId29" Type="http://schemas.openxmlformats.org/officeDocument/2006/relationships/slideLayout" Target="../slideLayouts/slideLayout29.xml"/><Relationship Id="rId7" Type="http://schemas.openxmlformats.org/officeDocument/2006/relationships/slideLayout" Target="../slideLayouts/slideLayout7.xml"/><Relationship Id="rId8" Type="http://schemas.openxmlformats.org/officeDocument/2006/relationships/slideLayout" Target="../slideLayouts/slideLayout8.xml"/><Relationship Id="rId31" Type="http://schemas.openxmlformats.org/officeDocument/2006/relationships/slideLayout" Target="../slideLayouts/slideLayout31.xml"/><Relationship Id="rId30" Type="http://schemas.openxmlformats.org/officeDocument/2006/relationships/slideLayout" Target="../slideLayouts/slideLayout30.xml"/><Relationship Id="rId11" Type="http://schemas.openxmlformats.org/officeDocument/2006/relationships/slideLayout" Target="../slideLayouts/slideLayout11.xml"/><Relationship Id="rId33" Type="http://schemas.openxmlformats.org/officeDocument/2006/relationships/slideLayout" Target="../slideLayouts/slideLayout33.xml"/><Relationship Id="rId10" Type="http://schemas.openxmlformats.org/officeDocument/2006/relationships/slideLayout" Target="../slideLayouts/slideLayout10.xml"/><Relationship Id="rId32" Type="http://schemas.openxmlformats.org/officeDocument/2006/relationships/slideLayout" Target="../slideLayouts/slideLayout32.xml"/><Relationship Id="rId13" Type="http://schemas.openxmlformats.org/officeDocument/2006/relationships/slideLayout" Target="../slideLayouts/slideLayout13.xml"/><Relationship Id="rId35" Type="http://schemas.openxmlformats.org/officeDocument/2006/relationships/slideLayout" Target="../slideLayouts/slideLayout35.xml"/><Relationship Id="rId12" Type="http://schemas.openxmlformats.org/officeDocument/2006/relationships/slideLayout" Target="../slideLayouts/slideLayout12.xml"/><Relationship Id="rId34" Type="http://schemas.openxmlformats.org/officeDocument/2006/relationships/slideLayout" Target="../slideLayouts/slideLayout34.xml"/><Relationship Id="rId15" Type="http://schemas.openxmlformats.org/officeDocument/2006/relationships/slideLayout" Target="../slideLayouts/slideLayout15.xml"/><Relationship Id="rId37" Type="http://schemas.openxmlformats.org/officeDocument/2006/relationships/slideLayout" Target="../slideLayouts/slideLayout37.xml"/><Relationship Id="rId14" Type="http://schemas.openxmlformats.org/officeDocument/2006/relationships/slideLayout" Target="../slideLayouts/slideLayout14.xml"/><Relationship Id="rId36" Type="http://schemas.openxmlformats.org/officeDocument/2006/relationships/slideLayout" Target="../slideLayouts/slideLayout36.xml"/><Relationship Id="rId17" Type="http://schemas.openxmlformats.org/officeDocument/2006/relationships/slideLayout" Target="../slideLayouts/slideLayout17.xml"/><Relationship Id="rId39" Type="http://schemas.openxmlformats.org/officeDocument/2006/relationships/slideLayout" Target="../slideLayouts/slideLayout39.xml"/><Relationship Id="rId16" Type="http://schemas.openxmlformats.org/officeDocument/2006/relationships/slideLayout" Target="../slideLayouts/slideLayout16.xml"/><Relationship Id="rId38" Type="http://schemas.openxmlformats.org/officeDocument/2006/relationships/slideLayout" Target="../slideLayouts/slideLayout38.xml"/><Relationship Id="rId19" Type="http://schemas.openxmlformats.org/officeDocument/2006/relationships/slideLayout" Target="../slideLayouts/slideLayout19.xml"/><Relationship Id="rId1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479793" y="222694"/>
            <a:ext cx="11218432" cy="792149"/>
          </a:xfrm>
          <a:prstGeom prst="rect">
            <a:avLst/>
          </a:prstGeom>
          <a:noFill/>
          <a:ln>
            <a:noFill/>
          </a:ln>
        </p:spPr>
        <p:txBody>
          <a:bodyPr anchorCtr="0" anchor="b" bIns="0" lIns="0" spcFirstLastPara="1" rIns="0" wrap="square" tIns="0">
            <a:noAutofit/>
          </a:bodyPr>
          <a:lstStyle>
            <a:lvl1pPr lvl="0" marR="0" rtl="0" algn="l">
              <a:lnSpc>
                <a:spcPct val="77000"/>
              </a:lnSpc>
              <a:spcBef>
                <a:spcPts val="0"/>
              </a:spcBef>
              <a:spcAft>
                <a:spcPts val="0"/>
              </a:spcAft>
              <a:buClr>
                <a:schemeClr val="dk1"/>
              </a:buClr>
              <a:buSzPts val="3400"/>
              <a:buFont typeface="Arial"/>
              <a:buNone/>
              <a:defRPr b="1" i="0" sz="34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1" name="Google Shape;11;p1"/>
          <p:cNvSpPr txBox="1"/>
          <p:nvPr>
            <p:ph idx="1" type="body"/>
          </p:nvPr>
        </p:nvSpPr>
        <p:spPr>
          <a:xfrm>
            <a:off x="479793" y="1536700"/>
            <a:ext cx="11202620" cy="4787900"/>
          </a:xfrm>
          <a:prstGeom prst="rect">
            <a:avLst/>
          </a:prstGeom>
          <a:noFill/>
          <a:ln>
            <a:noFill/>
          </a:ln>
        </p:spPr>
        <p:txBody>
          <a:bodyPr anchorCtr="0" anchor="t" bIns="0" lIns="0" spcFirstLastPara="1" rIns="0" wrap="square" tIns="0">
            <a:noAutofit/>
          </a:bodyPr>
          <a:lstStyle>
            <a:lvl1pPr indent="-355600" lvl="0" marL="457200" marR="0" rtl="0" algn="l">
              <a:lnSpc>
                <a:spcPct val="90000"/>
              </a:lnSpc>
              <a:spcBef>
                <a:spcPts val="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1pPr>
            <a:lvl2pPr indent="-355600" lvl="1" marL="914400" marR="0" rtl="0" algn="l">
              <a:lnSpc>
                <a:spcPct val="90000"/>
              </a:lnSpc>
              <a:spcBef>
                <a:spcPts val="45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2pPr>
            <a:lvl3pPr indent="-330200" lvl="2" marL="1371600" marR="0" rtl="0" algn="l">
              <a:lnSpc>
                <a:spcPct val="90000"/>
              </a:lnSpc>
              <a:spcBef>
                <a:spcPts val="450"/>
              </a:spcBef>
              <a:spcAft>
                <a:spcPts val="0"/>
              </a:spcAft>
              <a:buClr>
                <a:schemeClr val="dk2"/>
              </a:buClr>
              <a:buSzPts val="1600"/>
              <a:buFont typeface="NTR"/>
              <a:buChar char="–"/>
              <a:defRPr b="0" i="0" sz="1600" u="none" cap="none" strike="noStrike">
                <a:solidFill>
                  <a:schemeClr val="dk2"/>
                </a:solidFill>
                <a:latin typeface="Arial"/>
                <a:ea typeface="Arial"/>
                <a:cs typeface="Arial"/>
                <a:sym typeface="Arial"/>
              </a:defRPr>
            </a:lvl3pPr>
            <a:lvl4pPr indent="-317500" lvl="3" marL="1828800" marR="0" rtl="0" algn="l">
              <a:lnSpc>
                <a:spcPct val="90000"/>
              </a:lnSpc>
              <a:spcBef>
                <a:spcPts val="45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90000"/>
              </a:lnSpc>
              <a:spcBef>
                <a:spcPts val="45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81000" lvl="5" marL="2743200" marR="0" rtl="0" algn="l">
              <a:lnSpc>
                <a:spcPct val="90000"/>
              </a:lnSpc>
              <a:spcBef>
                <a:spcPts val="1000"/>
              </a:spcBef>
              <a:spcAft>
                <a:spcPts val="0"/>
              </a:spcAft>
              <a:buClr>
                <a:schemeClr val="dk1"/>
              </a:buClr>
              <a:buSzPts val="2400"/>
              <a:buFont typeface="Arial"/>
              <a:buChar char="​"/>
              <a:defRPr b="1" i="0" sz="2400" u="none" cap="none" strike="noStrike">
                <a:solidFill>
                  <a:schemeClr val="dk1"/>
                </a:solidFill>
                <a:latin typeface="Arial"/>
                <a:ea typeface="Arial"/>
                <a:cs typeface="Arial"/>
                <a:sym typeface="Arial"/>
              </a:defRPr>
            </a:lvl6pPr>
            <a:lvl7pPr indent="-355600" lvl="6" marL="3200400" marR="0" rtl="0" algn="l">
              <a:lnSpc>
                <a:spcPct val="90000"/>
              </a:lnSpc>
              <a:spcBef>
                <a:spcPts val="45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7pPr>
            <a:lvl8pPr indent="-355600" lvl="7" marL="3657600" marR="0" rtl="0" algn="l">
              <a:lnSpc>
                <a:spcPct val="90000"/>
              </a:lnSpc>
              <a:spcBef>
                <a:spcPts val="450"/>
              </a:spcBef>
              <a:spcAft>
                <a:spcPts val="0"/>
              </a:spcAft>
              <a:buClr>
                <a:schemeClr val="dk2"/>
              </a:buClr>
              <a:buSzPts val="2000"/>
              <a:buFont typeface="Arial"/>
              <a:buChar char="•"/>
              <a:defRPr b="0" i="0" sz="2000" u="none" cap="none" strike="noStrike">
                <a:solidFill>
                  <a:schemeClr val="dk2"/>
                </a:solidFill>
                <a:latin typeface="Arial"/>
                <a:ea typeface="Arial"/>
                <a:cs typeface="Arial"/>
                <a:sym typeface="Arial"/>
              </a:defRPr>
            </a:lvl8pPr>
            <a:lvl9pPr indent="-317500" lvl="8" marL="4114800" marR="0" rtl="0" algn="l">
              <a:lnSpc>
                <a:spcPct val="90000"/>
              </a:lnSpc>
              <a:spcBef>
                <a:spcPts val="450"/>
              </a:spcBef>
              <a:spcAft>
                <a:spcPts val="45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 id="2147483666" r:id="rId19"/>
    <p:sldLayoutId id="2147483667" r:id="rId20"/>
    <p:sldLayoutId id="2147483668" r:id="rId21"/>
    <p:sldLayoutId id="2147483669" r:id="rId22"/>
    <p:sldLayoutId id="2147483670" r:id="rId23"/>
    <p:sldLayoutId id="2147483671" r:id="rId24"/>
    <p:sldLayoutId id="2147483672" r:id="rId25"/>
    <p:sldLayoutId id="2147483673" r:id="rId26"/>
    <p:sldLayoutId id="2147483674" r:id="rId27"/>
    <p:sldLayoutId id="2147483675" r:id="rId28"/>
    <p:sldLayoutId id="2147483676" r:id="rId29"/>
    <p:sldLayoutId id="2147483677" r:id="rId30"/>
    <p:sldLayoutId id="2147483678" r:id="rId31"/>
    <p:sldLayoutId id="2147483679" r:id="rId32"/>
    <p:sldLayoutId id="2147483680" r:id="rId33"/>
    <p:sldLayoutId id="2147483681" r:id="rId34"/>
    <p:sldLayoutId id="2147483682" r:id="rId35"/>
    <p:sldLayoutId id="2147483683" r:id="rId36"/>
    <p:sldLayoutId id="2147483684" r:id="rId37"/>
    <p:sldLayoutId id="2147483685" r:id="rId38"/>
    <p:sldLayoutId id="2147483686" r:id="rId39"/>
    <p:sldLayoutId id="2147483687" r:id="rId40"/>
    <p:sldLayoutId id="2147483688" r:id="rId41"/>
    <p:sldLayoutId id="2147483689" r:id="rId42"/>
    <p:sldLayoutId id="2147483690" r:id="rId43"/>
    <p:sldLayoutId id="2147483691" r:id="rId44"/>
    <p:sldLayoutId id="2147483692" r:id="rId45"/>
    <p:sldLayoutId id="2147483693" r:id="rId46"/>
    <p:sldLayoutId id="2147483694" r:id="rId47"/>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792">
          <p15:clr>
            <a:srgbClr val="F26B43"/>
          </p15:clr>
        </p15:guide>
        <p15:guide id="2" pos="301">
          <p15:clr>
            <a:srgbClr val="F26B43"/>
          </p15:clr>
        </p15:guide>
        <p15:guide id="3" pos="7371">
          <p15:clr>
            <a:srgbClr val="F26B43"/>
          </p15:clr>
        </p15:guide>
        <p15:guide id="4" orient="horz" pos="288">
          <p15:clr>
            <a:srgbClr val="F26B43"/>
          </p15:clr>
        </p15:guide>
        <p15:guide id="5" orient="horz" pos="968">
          <p15:clr>
            <a:srgbClr val="F26B43"/>
          </p15:clr>
        </p15:guide>
        <p15:guide id="6" orient="horz" pos="4320">
          <p15:clr>
            <a:srgbClr val="F26B43"/>
          </p15:clr>
        </p15:guide>
        <p15:guide id="7" orient="horz" pos="3984">
          <p15:clr>
            <a:srgbClr val="F26B43"/>
          </p15:clr>
        </p15:guide>
        <p15:guide id="8" orient="horz">
          <p15:clr>
            <a:srgbClr val="F26B43"/>
          </p15:clr>
        </p15:guide>
        <p15:guide id="9">
          <p15:clr>
            <a:srgbClr val="F26B43"/>
          </p15:clr>
        </p15:guide>
        <p15:guide id="10" pos="7680">
          <p15:clr>
            <a:srgbClr val="F26B43"/>
          </p15:clr>
        </p15:guide>
        <p15:guide id="11" orient="horz" pos="624">
          <p15:clr>
            <a:srgbClr val="F26B43"/>
          </p15:clr>
        </p15:guide>
        <p15:guide id="12" pos="3768">
          <p15:clr>
            <a:srgbClr val="F26B43"/>
          </p15:clr>
        </p15:guide>
        <p15:guide id="13" pos="3912">
          <p15:clr>
            <a:srgbClr val="F26B43"/>
          </p15:clr>
        </p15:guide>
        <p15:guide id="14" pos="2568">
          <p15:clr>
            <a:srgbClr val="F26B43"/>
          </p15:clr>
        </p15:guide>
        <p15:guide id="15" pos="2712">
          <p15:clr>
            <a:srgbClr val="F26B43"/>
          </p15:clr>
        </p15:guide>
        <p15:guide id="16" pos="5112">
          <p15:clr>
            <a:srgbClr val="F26B43"/>
          </p15:clr>
        </p15:guide>
        <p15:guide id="17" pos="496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489" name="Shape 489"/>
        <p:cNvGrpSpPr/>
        <p:nvPr/>
      </p:nvGrpSpPr>
      <p:grpSpPr>
        <a:xfrm>
          <a:off x="0" y="0"/>
          <a:ext cx="0" cy="0"/>
          <a:chOff x="0" y="0"/>
          <a:chExt cx="0" cy="0"/>
        </a:xfrm>
      </p:grpSpPr>
      <p:sp>
        <p:nvSpPr>
          <p:cNvPr id="490" name="Google Shape;490;p49"/>
          <p:cNvSpPr txBox="1"/>
          <p:nvPr>
            <p:ph idx="12" type="sldNum"/>
          </p:nvPr>
        </p:nvSpPr>
        <p:spPr>
          <a:xfrm>
            <a:off x="11406867" y="6400800"/>
            <a:ext cx="327900" cy="183300"/>
          </a:xfrm>
          <a:prstGeom prst="rect">
            <a:avLst/>
          </a:prstGeom>
          <a:noFill/>
          <a:ln>
            <a:noFill/>
          </a:ln>
        </p:spPr>
        <p:txBody>
          <a:bodyPr anchorCtr="0" anchor="ctr" bIns="121900" lIns="121900" spcFirstLastPara="1" rIns="121900" wrap="square" tIns="121900">
            <a:noAutofit/>
          </a:bodyPr>
          <a:lstStyle/>
          <a:p>
            <a:pPr indent="0" lvl="0" marL="0" rtl="0" algn="l">
              <a:lnSpc>
                <a:spcPct val="100000"/>
              </a:lnSpc>
              <a:spcBef>
                <a:spcPts val="0"/>
              </a:spcBef>
              <a:spcAft>
                <a:spcPts val="0"/>
              </a:spcAft>
              <a:buSzPts val="800"/>
              <a:buNone/>
            </a:pPr>
            <a:fld id="{00000000-1234-1234-1234-123412341234}" type="slidenum">
              <a:rPr lang="en-US">
                <a:solidFill>
                  <a:schemeClr val="dk1"/>
                </a:solidFill>
                <a:latin typeface="Arial"/>
                <a:ea typeface="Arial"/>
                <a:cs typeface="Arial"/>
                <a:sym typeface="Arial"/>
              </a:rPr>
              <a:t>‹#›</a:t>
            </a:fld>
            <a:endParaRPr>
              <a:solidFill>
                <a:schemeClr val="dk1"/>
              </a:solidFill>
              <a:latin typeface="Arial"/>
              <a:ea typeface="Arial"/>
              <a:cs typeface="Arial"/>
              <a:sym typeface="Arial"/>
            </a:endParaRPr>
          </a:p>
        </p:txBody>
      </p:sp>
      <p:sp>
        <p:nvSpPr>
          <p:cNvPr id="491" name="Google Shape;491;p49"/>
          <p:cNvSpPr txBox="1"/>
          <p:nvPr>
            <p:ph type="title"/>
          </p:nvPr>
        </p:nvSpPr>
        <p:spPr>
          <a:xfrm>
            <a:off x="452067" y="464967"/>
            <a:ext cx="8730033" cy="503100"/>
          </a:xfrm>
          <a:prstGeom prst="rect">
            <a:avLst/>
          </a:prstGeom>
          <a:noFill/>
          <a:ln>
            <a:noFill/>
          </a:ln>
        </p:spPr>
        <p:txBody>
          <a:bodyPr anchorCtr="0" anchor="t" bIns="0" lIns="0" spcFirstLastPara="1" rIns="0" wrap="square" tIns="0">
            <a:noAutofit/>
          </a:bodyPr>
          <a:lstStyle/>
          <a:p>
            <a:pPr indent="0" lvl="0" marL="0" rtl="0" algn="l">
              <a:lnSpc>
                <a:spcPct val="80000"/>
              </a:lnSpc>
              <a:spcBef>
                <a:spcPts val="0"/>
              </a:spcBef>
              <a:spcAft>
                <a:spcPts val="0"/>
              </a:spcAft>
              <a:buClr>
                <a:schemeClr val="dk1"/>
              </a:buClr>
              <a:buSzPts val="1500"/>
              <a:buFont typeface="Arial"/>
              <a:buNone/>
            </a:pPr>
            <a:r>
              <a:rPr b="0" lang="en-US" sz="3500">
                <a:latin typeface="Arial"/>
                <a:ea typeface="Arial"/>
                <a:cs typeface="Arial"/>
                <a:sym typeface="Arial"/>
              </a:rPr>
              <a:t>Securing signatures and peace of mind</a:t>
            </a:r>
            <a:endParaRPr b="0" sz="3500">
              <a:latin typeface="Arial"/>
              <a:ea typeface="Arial"/>
              <a:cs typeface="Arial"/>
              <a:sym typeface="Arial"/>
            </a:endParaRPr>
          </a:p>
        </p:txBody>
      </p:sp>
      <p:sp>
        <p:nvSpPr>
          <p:cNvPr id="492" name="Google Shape;492;p49"/>
          <p:cNvSpPr txBox="1"/>
          <p:nvPr>
            <p:ph idx="1" type="subTitle"/>
          </p:nvPr>
        </p:nvSpPr>
        <p:spPr>
          <a:xfrm>
            <a:off x="434000" y="1361625"/>
            <a:ext cx="3868800" cy="597600"/>
          </a:xfrm>
          <a:prstGeom prst="rect">
            <a:avLst/>
          </a:prstGeom>
          <a:noFill/>
          <a:ln>
            <a:noFill/>
          </a:ln>
        </p:spPr>
        <p:txBody>
          <a:bodyPr anchorCtr="0" anchor="b" bIns="0" lIns="0" spcFirstLastPara="1" rIns="0" wrap="square" tIns="0">
            <a:noAutofit/>
          </a:bodyPr>
          <a:lstStyle/>
          <a:p>
            <a:pPr indent="0" lvl="0" marL="0" rtl="0" algn="l">
              <a:lnSpc>
                <a:spcPct val="100000"/>
              </a:lnSpc>
              <a:spcBef>
                <a:spcPts val="0"/>
              </a:spcBef>
              <a:spcAft>
                <a:spcPts val="0"/>
              </a:spcAft>
              <a:buSzPts val="2000"/>
              <a:buNone/>
            </a:pPr>
            <a:r>
              <a:rPr lang="en-US" sz="1800">
                <a:latin typeface="Arial"/>
                <a:ea typeface="Arial"/>
                <a:cs typeface="Arial"/>
                <a:sym typeface="Arial"/>
              </a:rPr>
              <a:t>Challenge</a:t>
            </a:r>
            <a:endParaRPr sz="1800">
              <a:latin typeface="Arial"/>
              <a:ea typeface="Arial"/>
              <a:cs typeface="Arial"/>
              <a:sym typeface="Arial"/>
            </a:endParaRPr>
          </a:p>
        </p:txBody>
      </p:sp>
      <p:sp>
        <p:nvSpPr>
          <p:cNvPr id="493" name="Google Shape;493;p49"/>
          <p:cNvSpPr txBox="1"/>
          <p:nvPr>
            <p:ph idx="2" type="subTitle"/>
          </p:nvPr>
        </p:nvSpPr>
        <p:spPr>
          <a:xfrm>
            <a:off x="437210" y="2108525"/>
            <a:ext cx="3868800" cy="1571700"/>
          </a:xfrm>
          <a:prstGeom prst="rect">
            <a:avLst/>
          </a:prstGeom>
          <a:noFill/>
          <a:ln>
            <a:noFill/>
          </a:ln>
        </p:spPr>
        <p:txBody>
          <a:bodyPr anchorCtr="0" anchor="t" bIns="0" lIns="0" spcFirstLastPara="1" rIns="0" wrap="square" tIns="0">
            <a:noAutofit/>
          </a:bodyPr>
          <a:lstStyle/>
          <a:p>
            <a:pPr indent="0" lvl="0" marL="0" rtl="0" algn="l">
              <a:lnSpc>
                <a:spcPct val="120000"/>
              </a:lnSpc>
              <a:spcBef>
                <a:spcPts val="0"/>
              </a:spcBef>
              <a:spcAft>
                <a:spcPts val="0"/>
              </a:spcAft>
              <a:buSzPts val="1300"/>
              <a:buNone/>
            </a:pPr>
            <a:r>
              <a:rPr lang="en-US">
                <a:solidFill>
                  <a:schemeClr val="dk1"/>
                </a:solidFill>
                <a:latin typeface="Arial"/>
                <a:ea typeface="Arial"/>
                <a:cs typeface="Arial"/>
                <a:sym typeface="Arial"/>
              </a:rPr>
              <a:t>In the frantically busy early days of Herrscher Law Firm, Jorey Herrscher needed to quickly create and send forms to clients and potential clients. He also needed to verify that the people signing the documents were who they claimed to be. </a:t>
            </a:r>
            <a:endParaRPr>
              <a:solidFill>
                <a:schemeClr val="dk1"/>
              </a:solidFill>
              <a:latin typeface="Arial"/>
              <a:ea typeface="Arial"/>
              <a:cs typeface="Arial"/>
              <a:sym typeface="Arial"/>
            </a:endParaRPr>
          </a:p>
        </p:txBody>
      </p:sp>
      <p:sp>
        <p:nvSpPr>
          <p:cNvPr id="494" name="Google Shape;494;p49"/>
          <p:cNvSpPr txBox="1"/>
          <p:nvPr>
            <p:ph idx="7" type="subTitle"/>
          </p:nvPr>
        </p:nvSpPr>
        <p:spPr>
          <a:xfrm>
            <a:off x="9785533" y="2298325"/>
            <a:ext cx="1944000" cy="597600"/>
          </a:xfrm>
          <a:prstGeom prst="rect">
            <a:avLst/>
          </a:prstGeom>
          <a:noFill/>
          <a:ln>
            <a:noFill/>
          </a:ln>
        </p:spPr>
        <p:txBody>
          <a:bodyPr anchorCtr="0" anchor="b" bIns="0" lIns="0" spcFirstLastPara="1" rIns="0" wrap="square" tIns="0">
            <a:noAutofit/>
          </a:bodyPr>
          <a:lstStyle/>
          <a:p>
            <a:pPr indent="0" lvl="0" marL="0" rtl="0" algn="l">
              <a:lnSpc>
                <a:spcPct val="100000"/>
              </a:lnSpc>
              <a:spcBef>
                <a:spcPts val="0"/>
              </a:spcBef>
              <a:spcAft>
                <a:spcPts val="0"/>
              </a:spcAft>
              <a:buSzPts val="2000"/>
              <a:buNone/>
            </a:pPr>
            <a:r>
              <a:rPr lang="en-US" sz="1800">
                <a:latin typeface="Arial"/>
                <a:ea typeface="Arial"/>
                <a:cs typeface="Arial"/>
                <a:sym typeface="Arial"/>
              </a:rPr>
              <a:t>Products</a:t>
            </a:r>
            <a:endParaRPr sz="1800">
              <a:latin typeface="Arial"/>
              <a:ea typeface="Arial"/>
              <a:cs typeface="Arial"/>
              <a:sym typeface="Arial"/>
            </a:endParaRPr>
          </a:p>
        </p:txBody>
      </p:sp>
      <p:sp>
        <p:nvSpPr>
          <p:cNvPr id="495" name="Google Shape;495;p49"/>
          <p:cNvSpPr txBox="1"/>
          <p:nvPr>
            <p:ph idx="8" type="subTitle"/>
          </p:nvPr>
        </p:nvSpPr>
        <p:spPr>
          <a:xfrm>
            <a:off x="457167" y="1014933"/>
            <a:ext cx="8382000" cy="597600"/>
          </a:xfrm>
          <a:prstGeom prst="rect">
            <a:avLst/>
          </a:prstGeom>
          <a:noFill/>
          <a:ln>
            <a:noFill/>
          </a:ln>
        </p:spPr>
        <p:txBody>
          <a:bodyPr anchorCtr="0" anchor="t" bIns="0" lIns="0" spcFirstLastPara="1" rIns="0" wrap="square" tIns="0">
            <a:noAutofit/>
          </a:bodyPr>
          <a:lstStyle/>
          <a:p>
            <a:pPr indent="0" lvl="0" marL="0" rtl="0" algn="l">
              <a:lnSpc>
                <a:spcPct val="120000"/>
              </a:lnSpc>
              <a:spcBef>
                <a:spcPts val="0"/>
              </a:spcBef>
              <a:spcAft>
                <a:spcPts val="450"/>
              </a:spcAft>
              <a:buSzPts val="2000"/>
              <a:buNone/>
            </a:pPr>
            <a:r>
              <a:rPr lang="en-US" sz="2100">
                <a:solidFill>
                  <a:schemeClr val="dk1"/>
                </a:solidFill>
                <a:latin typeface="Arial"/>
                <a:ea typeface="Arial"/>
                <a:cs typeface="Arial"/>
                <a:sym typeface="Arial"/>
              </a:rPr>
              <a:t>Law firm thwarts fraud and gets more done with eSignature</a:t>
            </a:r>
            <a:endParaRPr sz="2100">
              <a:solidFill>
                <a:schemeClr val="dk1"/>
              </a:solidFill>
              <a:latin typeface="Arial"/>
              <a:ea typeface="Arial"/>
              <a:cs typeface="Arial"/>
              <a:sym typeface="Arial"/>
            </a:endParaRPr>
          </a:p>
        </p:txBody>
      </p:sp>
      <p:sp>
        <p:nvSpPr>
          <p:cNvPr id="496" name="Google Shape;496;p49"/>
          <p:cNvSpPr txBox="1"/>
          <p:nvPr>
            <p:ph idx="14" type="subTitle"/>
          </p:nvPr>
        </p:nvSpPr>
        <p:spPr>
          <a:xfrm>
            <a:off x="9785533" y="3033397"/>
            <a:ext cx="1944000" cy="273600"/>
          </a:xfrm>
          <a:prstGeom prst="rect">
            <a:avLst/>
          </a:prstGeom>
          <a:noFill/>
          <a:ln>
            <a:noFill/>
          </a:ln>
        </p:spPr>
        <p:txBody>
          <a:bodyPr anchorCtr="0" anchor="t" bIns="0" lIns="0" spcFirstLastPara="1" rIns="0" wrap="square" tIns="0">
            <a:noAutofit/>
          </a:bodyPr>
          <a:lstStyle/>
          <a:p>
            <a:pPr indent="0" lvl="0" marL="0" rtl="0" algn="l">
              <a:lnSpc>
                <a:spcPct val="120000"/>
              </a:lnSpc>
              <a:spcBef>
                <a:spcPts val="0"/>
              </a:spcBef>
              <a:spcAft>
                <a:spcPts val="0"/>
              </a:spcAft>
              <a:buSzPts val="1100"/>
              <a:buNone/>
            </a:pPr>
            <a:r>
              <a:rPr lang="en-US" sz="1200">
                <a:solidFill>
                  <a:schemeClr val="dk1"/>
                </a:solidFill>
                <a:latin typeface="Arial"/>
                <a:ea typeface="Arial"/>
                <a:cs typeface="Arial"/>
                <a:sym typeface="Arial"/>
              </a:rPr>
              <a:t>eSignature</a:t>
            </a:r>
            <a:endParaRPr/>
          </a:p>
          <a:p>
            <a:pPr indent="0" lvl="0" marL="0" rtl="0" algn="l">
              <a:lnSpc>
                <a:spcPct val="120000"/>
              </a:lnSpc>
              <a:spcBef>
                <a:spcPts val="0"/>
              </a:spcBef>
              <a:spcAft>
                <a:spcPts val="0"/>
              </a:spcAft>
              <a:buSzPts val="1100"/>
              <a:buNone/>
            </a:pPr>
            <a:r>
              <a:rPr lang="en-US" sz="1200">
                <a:solidFill>
                  <a:schemeClr val="dk1"/>
                </a:solidFill>
                <a:latin typeface="Arial"/>
                <a:ea typeface="Arial"/>
                <a:cs typeface="Arial"/>
                <a:sym typeface="Arial"/>
              </a:rPr>
              <a:t>PowerForms</a:t>
            </a:r>
            <a:endParaRPr sz="1200">
              <a:solidFill>
                <a:schemeClr val="dk1"/>
              </a:solidFill>
              <a:latin typeface="Arial"/>
              <a:ea typeface="Arial"/>
              <a:cs typeface="Arial"/>
              <a:sym typeface="Arial"/>
            </a:endParaRPr>
          </a:p>
          <a:p>
            <a:pPr indent="0" lvl="0" marL="0" rtl="0" algn="l">
              <a:lnSpc>
                <a:spcPct val="120000"/>
              </a:lnSpc>
              <a:spcBef>
                <a:spcPts val="0"/>
              </a:spcBef>
              <a:spcAft>
                <a:spcPts val="0"/>
              </a:spcAft>
              <a:buSzPts val="1100"/>
              <a:buNone/>
            </a:pPr>
            <a:r>
              <a:rPr lang="en-US" sz="1200">
                <a:solidFill>
                  <a:schemeClr val="dk1"/>
                </a:solidFill>
                <a:latin typeface="Arial"/>
                <a:ea typeface="Arial"/>
                <a:cs typeface="Arial"/>
                <a:sym typeface="Arial"/>
              </a:rPr>
              <a:t>Payments</a:t>
            </a:r>
            <a:endParaRPr/>
          </a:p>
        </p:txBody>
      </p:sp>
      <p:sp>
        <p:nvSpPr>
          <p:cNvPr id="497" name="Google Shape;497;p49"/>
          <p:cNvSpPr txBox="1"/>
          <p:nvPr>
            <p:ph idx="14" type="subTitle"/>
          </p:nvPr>
        </p:nvSpPr>
        <p:spPr>
          <a:xfrm>
            <a:off x="9795233" y="1933872"/>
            <a:ext cx="1944000" cy="273600"/>
          </a:xfrm>
          <a:prstGeom prst="rect">
            <a:avLst/>
          </a:prstGeom>
          <a:noFill/>
          <a:ln>
            <a:noFill/>
          </a:ln>
        </p:spPr>
        <p:txBody>
          <a:bodyPr anchorCtr="0" anchor="t" bIns="0" lIns="0" spcFirstLastPara="1" rIns="0" wrap="square" tIns="0">
            <a:noAutofit/>
          </a:bodyPr>
          <a:lstStyle/>
          <a:p>
            <a:pPr indent="0" lvl="0" marL="0" rtl="0" algn="l">
              <a:lnSpc>
                <a:spcPct val="120000"/>
              </a:lnSpc>
              <a:spcBef>
                <a:spcPts val="0"/>
              </a:spcBef>
              <a:spcAft>
                <a:spcPts val="0"/>
              </a:spcAft>
              <a:buSzPts val="1100"/>
              <a:buNone/>
            </a:pPr>
            <a:r>
              <a:rPr b="1" lang="en-US">
                <a:solidFill>
                  <a:schemeClr val="dk1"/>
                </a:solidFill>
                <a:latin typeface="Arial"/>
                <a:ea typeface="Arial"/>
                <a:cs typeface="Arial"/>
                <a:sym typeface="Arial"/>
              </a:rPr>
              <a:t>DOCUSIGN</a:t>
            </a:r>
            <a:endParaRPr b="1">
              <a:solidFill>
                <a:schemeClr val="dk1"/>
              </a:solidFill>
              <a:latin typeface="Arial"/>
              <a:ea typeface="Arial"/>
              <a:cs typeface="Arial"/>
              <a:sym typeface="Arial"/>
            </a:endParaRPr>
          </a:p>
        </p:txBody>
      </p:sp>
      <p:sp>
        <p:nvSpPr>
          <p:cNvPr id="498" name="Google Shape;498;p49"/>
          <p:cNvSpPr txBox="1"/>
          <p:nvPr>
            <p:ph idx="1" type="subTitle"/>
          </p:nvPr>
        </p:nvSpPr>
        <p:spPr>
          <a:xfrm>
            <a:off x="4876917" y="1355300"/>
            <a:ext cx="3868800" cy="597600"/>
          </a:xfrm>
          <a:prstGeom prst="rect">
            <a:avLst/>
          </a:prstGeom>
          <a:noFill/>
          <a:ln>
            <a:noFill/>
          </a:ln>
        </p:spPr>
        <p:txBody>
          <a:bodyPr anchorCtr="0" anchor="b" bIns="0" lIns="0" spcFirstLastPara="1" rIns="0" wrap="square" tIns="0">
            <a:noAutofit/>
          </a:bodyPr>
          <a:lstStyle/>
          <a:p>
            <a:pPr indent="0" lvl="0" marL="0" rtl="0" algn="l">
              <a:lnSpc>
                <a:spcPct val="100000"/>
              </a:lnSpc>
              <a:spcBef>
                <a:spcPts val="0"/>
              </a:spcBef>
              <a:spcAft>
                <a:spcPts val="0"/>
              </a:spcAft>
              <a:buSzPts val="2000"/>
              <a:buNone/>
            </a:pPr>
            <a:r>
              <a:rPr lang="en-US" sz="1800">
                <a:latin typeface="Arial"/>
                <a:ea typeface="Arial"/>
                <a:cs typeface="Arial"/>
                <a:sym typeface="Arial"/>
              </a:rPr>
              <a:t>Solution</a:t>
            </a:r>
            <a:endParaRPr sz="1800">
              <a:latin typeface="Arial"/>
              <a:ea typeface="Arial"/>
              <a:cs typeface="Arial"/>
              <a:sym typeface="Arial"/>
            </a:endParaRPr>
          </a:p>
        </p:txBody>
      </p:sp>
      <p:sp>
        <p:nvSpPr>
          <p:cNvPr id="499" name="Google Shape;499;p49"/>
          <p:cNvSpPr txBox="1"/>
          <p:nvPr>
            <p:ph idx="2" type="subTitle"/>
          </p:nvPr>
        </p:nvSpPr>
        <p:spPr>
          <a:xfrm>
            <a:off x="4880127" y="2102200"/>
            <a:ext cx="3868800" cy="1571700"/>
          </a:xfrm>
          <a:prstGeom prst="rect">
            <a:avLst/>
          </a:prstGeom>
          <a:noFill/>
          <a:ln>
            <a:noFill/>
          </a:ln>
        </p:spPr>
        <p:txBody>
          <a:bodyPr anchorCtr="0" anchor="t" bIns="0" lIns="0" spcFirstLastPara="1" rIns="0" wrap="square" tIns="0">
            <a:noAutofit/>
          </a:bodyPr>
          <a:lstStyle/>
          <a:p>
            <a:pPr indent="0" lvl="0" marL="0" rtl="0" algn="l">
              <a:lnSpc>
                <a:spcPct val="120000"/>
              </a:lnSpc>
              <a:spcBef>
                <a:spcPts val="0"/>
              </a:spcBef>
              <a:spcAft>
                <a:spcPts val="0"/>
              </a:spcAft>
              <a:buSzPts val="1300"/>
              <a:buNone/>
            </a:pPr>
            <a:r>
              <a:rPr lang="en-US">
                <a:solidFill>
                  <a:schemeClr val="dk1"/>
                </a:solidFill>
                <a:latin typeface="Arial"/>
                <a:ea typeface="Arial"/>
                <a:cs typeface="Arial"/>
                <a:sym typeface="Arial"/>
              </a:rPr>
              <a:t>Jorey uses eSignature’s templates to easily create forms that can be signed from anywhere, on almost any device. eSignature records signatories’ IP addresses and requires identification verification, so Jorey is confident about signers’ identities.</a:t>
            </a:r>
            <a:endParaRPr>
              <a:solidFill>
                <a:schemeClr val="dk1"/>
              </a:solidFill>
              <a:latin typeface="Arial"/>
              <a:ea typeface="Arial"/>
              <a:cs typeface="Arial"/>
              <a:sym typeface="Arial"/>
            </a:endParaRPr>
          </a:p>
        </p:txBody>
      </p:sp>
      <p:sp>
        <p:nvSpPr>
          <p:cNvPr id="500" name="Google Shape;500;p49"/>
          <p:cNvSpPr txBox="1"/>
          <p:nvPr>
            <p:ph idx="1" type="subTitle"/>
          </p:nvPr>
        </p:nvSpPr>
        <p:spPr>
          <a:xfrm>
            <a:off x="452075" y="3413350"/>
            <a:ext cx="2066700" cy="597600"/>
          </a:xfrm>
          <a:prstGeom prst="rect">
            <a:avLst/>
          </a:prstGeom>
          <a:noFill/>
          <a:ln>
            <a:noFill/>
          </a:ln>
        </p:spPr>
        <p:txBody>
          <a:bodyPr anchorCtr="0" anchor="b" bIns="0" lIns="0" spcFirstLastPara="1" rIns="0" wrap="square" tIns="0">
            <a:noAutofit/>
          </a:bodyPr>
          <a:lstStyle/>
          <a:p>
            <a:pPr indent="0" lvl="0" marL="0" rtl="0" algn="l">
              <a:lnSpc>
                <a:spcPct val="100000"/>
              </a:lnSpc>
              <a:spcBef>
                <a:spcPts val="0"/>
              </a:spcBef>
              <a:spcAft>
                <a:spcPts val="0"/>
              </a:spcAft>
              <a:buSzPts val="2000"/>
              <a:buNone/>
            </a:pPr>
            <a:r>
              <a:rPr lang="en-US">
                <a:latin typeface="Arial"/>
                <a:ea typeface="Arial"/>
                <a:cs typeface="Arial"/>
                <a:sym typeface="Arial"/>
              </a:rPr>
              <a:t>6+ hours</a:t>
            </a:r>
            <a:endParaRPr>
              <a:latin typeface="Arial"/>
              <a:ea typeface="Arial"/>
              <a:cs typeface="Arial"/>
              <a:sym typeface="Arial"/>
            </a:endParaRPr>
          </a:p>
        </p:txBody>
      </p:sp>
      <p:sp>
        <p:nvSpPr>
          <p:cNvPr id="501" name="Google Shape;501;p49"/>
          <p:cNvSpPr txBox="1"/>
          <p:nvPr>
            <p:ph idx="2" type="subTitle"/>
          </p:nvPr>
        </p:nvSpPr>
        <p:spPr>
          <a:xfrm>
            <a:off x="453791" y="4084050"/>
            <a:ext cx="2066700" cy="813900"/>
          </a:xfrm>
          <a:prstGeom prst="rect">
            <a:avLst/>
          </a:prstGeom>
          <a:noFill/>
          <a:ln>
            <a:noFill/>
          </a:ln>
        </p:spPr>
        <p:txBody>
          <a:bodyPr anchorCtr="0" anchor="t" bIns="0" lIns="0" spcFirstLastPara="1" rIns="0" wrap="square" tIns="0">
            <a:noAutofit/>
          </a:bodyPr>
          <a:lstStyle/>
          <a:p>
            <a:pPr indent="0" lvl="0" marL="0" rtl="0" algn="l">
              <a:lnSpc>
                <a:spcPct val="120000"/>
              </a:lnSpc>
              <a:spcBef>
                <a:spcPts val="0"/>
              </a:spcBef>
              <a:spcAft>
                <a:spcPts val="0"/>
              </a:spcAft>
              <a:buSzPts val="1300"/>
              <a:buNone/>
            </a:pPr>
            <a:r>
              <a:rPr lang="en-US">
                <a:solidFill>
                  <a:schemeClr val="dk1"/>
                </a:solidFill>
                <a:latin typeface="Arial"/>
                <a:ea typeface="Arial"/>
                <a:cs typeface="Arial"/>
                <a:sym typeface="Arial"/>
              </a:rPr>
              <a:t>Saved each week creating documents.</a:t>
            </a:r>
            <a:endParaRPr>
              <a:solidFill>
                <a:schemeClr val="dk1"/>
              </a:solidFill>
              <a:latin typeface="Arial"/>
              <a:ea typeface="Arial"/>
              <a:cs typeface="Arial"/>
              <a:sym typeface="Arial"/>
            </a:endParaRPr>
          </a:p>
        </p:txBody>
      </p:sp>
      <p:sp>
        <p:nvSpPr>
          <p:cNvPr id="502" name="Google Shape;502;p49"/>
          <p:cNvSpPr txBox="1"/>
          <p:nvPr>
            <p:ph idx="1" type="subTitle"/>
          </p:nvPr>
        </p:nvSpPr>
        <p:spPr>
          <a:xfrm>
            <a:off x="3566291" y="3413350"/>
            <a:ext cx="2066700" cy="597600"/>
          </a:xfrm>
          <a:prstGeom prst="rect">
            <a:avLst/>
          </a:prstGeom>
          <a:noFill/>
          <a:ln>
            <a:noFill/>
          </a:ln>
        </p:spPr>
        <p:txBody>
          <a:bodyPr anchorCtr="0" anchor="b" bIns="0" lIns="0" spcFirstLastPara="1" rIns="0" wrap="square" tIns="0">
            <a:noAutofit/>
          </a:bodyPr>
          <a:lstStyle/>
          <a:p>
            <a:pPr indent="0" lvl="0" marL="0" rtl="0" algn="l">
              <a:lnSpc>
                <a:spcPct val="100000"/>
              </a:lnSpc>
              <a:spcBef>
                <a:spcPts val="0"/>
              </a:spcBef>
              <a:spcAft>
                <a:spcPts val="0"/>
              </a:spcAft>
              <a:buSzPts val="2000"/>
              <a:buNone/>
            </a:pPr>
            <a:r>
              <a:rPr lang="en-US">
                <a:latin typeface="Arial"/>
                <a:ea typeface="Arial"/>
                <a:cs typeface="Arial"/>
                <a:sym typeface="Arial"/>
              </a:rPr>
              <a:t>&gt;99%</a:t>
            </a:r>
            <a:endParaRPr>
              <a:latin typeface="Arial"/>
              <a:ea typeface="Arial"/>
              <a:cs typeface="Arial"/>
              <a:sym typeface="Arial"/>
            </a:endParaRPr>
          </a:p>
        </p:txBody>
      </p:sp>
      <p:sp>
        <p:nvSpPr>
          <p:cNvPr id="503" name="Google Shape;503;p49"/>
          <p:cNvSpPr txBox="1"/>
          <p:nvPr>
            <p:ph idx="2" type="subTitle"/>
          </p:nvPr>
        </p:nvSpPr>
        <p:spPr>
          <a:xfrm>
            <a:off x="3568007" y="4084050"/>
            <a:ext cx="2066700" cy="813900"/>
          </a:xfrm>
          <a:prstGeom prst="rect">
            <a:avLst/>
          </a:prstGeom>
          <a:noFill/>
          <a:ln>
            <a:noFill/>
          </a:ln>
        </p:spPr>
        <p:txBody>
          <a:bodyPr anchorCtr="0" anchor="t" bIns="0" lIns="0" spcFirstLastPara="1" rIns="0" wrap="square" tIns="0">
            <a:noAutofit/>
          </a:bodyPr>
          <a:lstStyle/>
          <a:p>
            <a:pPr indent="0" lvl="0" marL="0" rtl="0" algn="l">
              <a:lnSpc>
                <a:spcPct val="120000"/>
              </a:lnSpc>
              <a:spcBef>
                <a:spcPts val="0"/>
              </a:spcBef>
              <a:spcAft>
                <a:spcPts val="0"/>
              </a:spcAft>
              <a:buSzPts val="1300"/>
              <a:buNone/>
            </a:pPr>
            <a:r>
              <a:rPr lang="en-US">
                <a:solidFill>
                  <a:schemeClr val="dk1"/>
                </a:solidFill>
                <a:latin typeface="Arial"/>
                <a:ea typeface="Arial"/>
                <a:cs typeface="Arial"/>
                <a:sym typeface="Arial"/>
              </a:rPr>
              <a:t>Of document processes are digital.</a:t>
            </a:r>
            <a:endParaRPr>
              <a:solidFill>
                <a:schemeClr val="dk1"/>
              </a:solidFill>
              <a:latin typeface="Arial"/>
              <a:ea typeface="Arial"/>
              <a:cs typeface="Arial"/>
              <a:sym typeface="Arial"/>
            </a:endParaRPr>
          </a:p>
        </p:txBody>
      </p:sp>
      <p:sp>
        <p:nvSpPr>
          <p:cNvPr id="504" name="Google Shape;504;p49"/>
          <p:cNvSpPr txBox="1"/>
          <p:nvPr>
            <p:ph idx="1" type="subTitle"/>
          </p:nvPr>
        </p:nvSpPr>
        <p:spPr>
          <a:xfrm>
            <a:off x="6680507" y="3413350"/>
            <a:ext cx="2066700" cy="597600"/>
          </a:xfrm>
          <a:prstGeom prst="rect">
            <a:avLst/>
          </a:prstGeom>
          <a:noFill/>
          <a:ln>
            <a:noFill/>
          </a:ln>
        </p:spPr>
        <p:txBody>
          <a:bodyPr anchorCtr="0" anchor="b" bIns="0" lIns="0" spcFirstLastPara="1" rIns="0" wrap="square" tIns="0">
            <a:noAutofit/>
          </a:bodyPr>
          <a:lstStyle/>
          <a:p>
            <a:pPr indent="0" lvl="0" marL="0" rtl="0" algn="l">
              <a:lnSpc>
                <a:spcPct val="100000"/>
              </a:lnSpc>
              <a:spcBef>
                <a:spcPts val="0"/>
              </a:spcBef>
              <a:spcAft>
                <a:spcPts val="0"/>
              </a:spcAft>
              <a:buSzPts val="2000"/>
              <a:buNone/>
            </a:pPr>
            <a:r>
              <a:rPr lang="en-US">
                <a:latin typeface="Arial"/>
                <a:ea typeface="Arial"/>
                <a:cs typeface="Arial"/>
                <a:sym typeface="Arial"/>
              </a:rPr>
              <a:t>~6</a:t>
            </a:r>
            <a:endParaRPr>
              <a:latin typeface="Arial"/>
              <a:ea typeface="Arial"/>
              <a:cs typeface="Arial"/>
              <a:sym typeface="Arial"/>
            </a:endParaRPr>
          </a:p>
        </p:txBody>
      </p:sp>
      <p:sp>
        <p:nvSpPr>
          <p:cNvPr id="505" name="Google Shape;505;p49"/>
          <p:cNvSpPr txBox="1"/>
          <p:nvPr>
            <p:ph idx="2" type="subTitle"/>
          </p:nvPr>
        </p:nvSpPr>
        <p:spPr>
          <a:xfrm>
            <a:off x="6682223" y="4084050"/>
            <a:ext cx="2066700" cy="813900"/>
          </a:xfrm>
          <a:prstGeom prst="rect">
            <a:avLst/>
          </a:prstGeom>
          <a:noFill/>
          <a:ln>
            <a:noFill/>
          </a:ln>
        </p:spPr>
        <p:txBody>
          <a:bodyPr anchorCtr="0" anchor="t" bIns="0" lIns="0" spcFirstLastPara="1" rIns="0" wrap="square" tIns="0">
            <a:noAutofit/>
          </a:bodyPr>
          <a:lstStyle/>
          <a:p>
            <a:pPr indent="0" lvl="0" marL="0" rtl="0" algn="l">
              <a:lnSpc>
                <a:spcPct val="120000"/>
              </a:lnSpc>
              <a:spcBef>
                <a:spcPts val="0"/>
              </a:spcBef>
              <a:spcAft>
                <a:spcPts val="0"/>
              </a:spcAft>
              <a:buSzPts val="1300"/>
              <a:buNone/>
            </a:pPr>
            <a:r>
              <a:rPr lang="en-US">
                <a:solidFill>
                  <a:schemeClr val="dk1"/>
                </a:solidFill>
                <a:latin typeface="Arial"/>
                <a:ea typeface="Arial"/>
                <a:cs typeface="Arial"/>
                <a:sym typeface="Arial"/>
              </a:rPr>
              <a:t>Fraudulent transactions caught each month. </a:t>
            </a:r>
            <a:endParaRPr>
              <a:solidFill>
                <a:schemeClr val="dk1"/>
              </a:solidFill>
              <a:latin typeface="Arial"/>
              <a:ea typeface="Arial"/>
              <a:cs typeface="Arial"/>
              <a:sym typeface="Arial"/>
            </a:endParaRPr>
          </a:p>
        </p:txBody>
      </p:sp>
      <p:cxnSp>
        <p:nvCxnSpPr>
          <p:cNvPr id="506" name="Google Shape;506;p49"/>
          <p:cNvCxnSpPr/>
          <p:nvPr/>
        </p:nvCxnSpPr>
        <p:spPr>
          <a:xfrm>
            <a:off x="452070" y="3493941"/>
            <a:ext cx="8331300" cy="0"/>
          </a:xfrm>
          <a:prstGeom prst="straightConnector1">
            <a:avLst/>
          </a:prstGeom>
          <a:noFill/>
          <a:ln cap="flat" cmpd="sng" w="9525">
            <a:solidFill>
              <a:schemeClr val="dk1"/>
            </a:solidFill>
            <a:prstDash val="solid"/>
            <a:miter lim="800000"/>
            <a:headEnd len="sm" w="sm" type="none"/>
            <a:tailEnd len="sm" w="sm" type="none"/>
          </a:ln>
        </p:spPr>
      </p:cxnSp>
      <p:cxnSp>
        <p:nvCxnSpPr>
          <p:cNvPr id="507" name="Google Shape;507;p49"/>
          <p:cNvCxnSpPr/>
          <p:nvPr/>
        </p:nvCxnSpPr>
        <p:spPr>
          <a:xfrm>
            <a:off x="433995" y="4774141"/>
            <a:ext cx="8331300" cy="0"/>
          </a:xfrm>
          <a:prstGeom prst="straightConnector1">
            <a:avLst/>
          </a:prstGeom>
          <a:noFill/>
          <a:ln cap="flat" cmpd="sng" w="9525">
            <a:solidFill>
              <a:schemeClr val="dk1"/>
            </a:solidFill>
            <a:prstDash val="solid"/>
            <a:miter lim="800000"/>
            <a:headEnd len="sm" w="sm" type="none"/>
            <a:tailEnd len="sm" w="sm" type="none"/>
          </a:ln>
        </p:spPr>
      </p:cxnSp>
      <p:sp>
        <p:nvSpPr>
          <p:cNvPr id="508" name="Google Shape;508;p49"/>
          <p:cNvSpPr txBox="1"/>
          <p:nvPr>
            <p:ph idx="2" type="subTitle"/>
          </p:nvPr>
        </p:nvSpPr>
        <p:spPr>
          <a:xfrm>
            <a:off x="460000" y="4971050"/>
            <a:ext cx="8282700" cy="948600"/>
          </a:xfrm>
          <a:prstGeom prst="rect">
            <a:avLst/>
          </a:prstGeom>
          <a:noFill/>
          <a:ln>
            <a:noFill/>
          </a:ln>
        </p:spPr>
        <p:txBody>
          <a:bodyPr anchorCtr="0" anchor="t" bIns="0" lIns="0" spcFirstLastPara="1" rIns="0" wrap="square" tIns="0">
            <a:noAutofit/>
          </a:bodyPr>
          <a:lstStyle/>
          <a:p>
            <a:pPr indent="0" lvl="0" marL="0" rtl="0" algn="l">
              <a:lnSpc>
                <a:spcPct val="120000"/>
              </a:lnSpc>
              <a:spcBef>
                <a:spcPts val="0"/>
              </a:spcBef>
              <a:spcAft>
                <a:spcPts val="0"/>
              </a:spcAft>
              <a:buSzPts val="1300"/>
              <a:buNone/>
            </a:pPr>
            <a:r>
              <a:rPr b="1" lang="en-US" sz="2000">
                <a:solidFill>
                  <a:schemeClr val="dk1"/>
                </a:solidFill>
                <a:latin typeface="Arial"/>
                <a:ea typeface="Arial"/>
                <a:cs typeface="Arial"/>
                <a:sym typeface="Arial"/>
              </a:rPr>
              <a:t>“</a:t>
            </a:r>
            <a:r>
              <a:rPr lang="en-US">
                <a:solidFill>
                  <a:srgbClr val="000000"/>
                </a:solidFill>
                <a:latin typeface="Arial"/>
                <a:ea typeface="Arial"/>
                <a:cs typeface="Arial"/>
                <a:sym typeface="Arial"/>
              </a:rPr>
              <a:t>Before DocuSign, I was constantly concerned about the identification of people who sign my forms in other countries. I now rest easily knowing that there is a way to identify exactly who signs.</a:t>
            </a:r>
            <a:r>
              <a:rPr b="1" lang="en-US" sz="2000">
                <a:solidFill>
                  <a:schemeClr val="dk1"/>
                </a:solidFill>
              </a:rPr>
              <a:t>”</a:t>
            </a:r>
            <a:endParaRPr>
              <a:solidFill>
                <a:schemeClr val="dk1"/>
              </a:solidFill>
              <a:latin typeface="Arial"/>
              <a:ea typeface="Arial"/>
              <a:cs typeface="Arial"/>
              <a:sym typeface="Arial"/>
            </a:endParaRPr>
          </a:p>
          <a:p>
            <a:pPr indent="-171450" lvl="0" marL="171450" rtl="0" algn="l">
              <a:lnSpc>
                <a:spcPct val="120000"/>
              </a:lnSpc>
              <a:spcBef>
                <a:spcPts val="1000"/>
              </a:spcBef>
              <a:spcAft>
                <a:spcPts val="0"/>
              </a:spcAft>
              <a:buSzPts val="1300"/>
              <a:buNone/>
            </a:pPr>
            <a:r>
              <a:rPr lang="en-US" sz="1100">
                <a:solidFill>
                  <a:schemeClr val="dk1"/>
                </a:solidFill>
                <a:latin typeface="Arial"/>
                <a:ea typeface="Arial"/>
                <a:cs typeface="Arial"/>
                <a:sym typeface="Arial"/>
              </a:rPr>
              <a:t>Jorey Herrscher, CEO &amp; Managing Attorney, The Herrscher Law Firm, PLLC</a:t>
            </a:r>
            <a:endParaRPr sz="1100">
              <a:solidFill>
                <a:schemeClr val="dk1"/>
              </a:solidFill>
              <a:latin typeface="Arial"/>
              <a:ea typeface="Arial"/>
              <a:cs typeface="Arial"/>
              <a:sym typeface="Arial"/>
            </a:endParaRPr>
          </a:p>
        </p:txBody>
      </p:sp>
      <p:pic>
        <p:nvPicPr>
          <p:cNvPr descr="Logo&#10;&#10;Description automatically generated" id="509" name="Google Shape;509;p49"/>
          <p:cNvPicPr preferRelativeResize="0"/>
          <p:nvPr/>
        </p:nvPicPr>
        <p:blipFill rotWithShape="1">
          <a:blip r:embed="rId3">
            <a:alphaModFix/>
          </a:blip>
          <a:srcRect b="26778" l="0" r="0" t="24066"/>
          <a:stretch/>
        </p:blipFill>
        <p:spPr>
          <a:xfrm>
            <a:off x="9591375" y="375409"/>
            <a:ext cx="1979442" cy="969784"/>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ocuSign-PUBLIC_Template_2019">
  <a:themeElements>
    <a:clrScheme name="DocuSign 2019">
      <a:dk1>
        <a:srgbClr val="000000"/>
      </a:dk1>
      <a:lt1>
        <a:srgbClr val="FFFFFF"/>
      </a:lt1>
      <a:dk2>
        <a:srgbClr val="646464"/>
      </a:dk2>
      <a:lt2>
        <a:srgbClr val="E1E1E1"/>
      </a:lt2>
      <a:accent1>
        <a:srgbClr val="0369FF"/>
      </a:accent1>
      <a:accent2>
        <a:srgbClr val="60C3FF"/>
      </a:accent2>
      <a:accent3>
        <a:srgbClr val="0050E1"/>
      </a:accent3>
      <a:accent4>
        <a:srgbClr val="0695FF"/>
      </a:accent4>
      <a:accent5>
        <a:srgbClr val="002A7E"/>
      </a:accent5>
      <a:accent6>
        <a:srgbClr val="0041C3"/>
      </a:accent6>
      <a:hlink>
        <a:srgbClr val="0369FF"/>
      </a:hlink>
      <a:folHlink>
        <a:srgbClr val="77BC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